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16256000"/>
  <p:notesSz cx="6797675" cy="9926638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Limelight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FNUBf5Rq9tpSwa18ugai9QhC3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0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79751" y="4715146"/>
            <a:ext cx="5438125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938859" y="4226749"/>
            <a:ext cx="1031428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3151246" y="6439136"/>
            <a:ext cx="1377620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-2182754" y="3886436"/>
            <a:ext cx="1377620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rn de couv">
  <p:cSld name="Dern de couv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 t="74709"/>
          <a:stretch/>
        </p:blipFill>
        <p:spPr>
          <a:xfrm>
            <a:off x="29010" y="12442715"/>
            <a:ext cx="12192000" cy="411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8"/>
          <p:cNvPicPr preferRelativeResize="0"/>
          <p:nvPr/>
        </p:nvPicPr>
        <p:blipFill rotWithShape="1">
          <a:blip r:embed="rId3">
            <a:alphaModFix/>
          </a:blip>
          <a:srcRect l="12368" t="15198" r="5664" b="21441"/>
          <a:stretch/>
        </p:blipFill>
        <p:spPr>
          <a:xfrm>
            <a:off x="3637872" y="10790862"/>
            <a:ext cx="5242058" cy="2607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/>
          <p:nvPr/>
        </p:nvSpPr>
        <p:spPr>
          <a:xfrm>
            <a:off x="1461643" y="232248"/>
            <a:ext cx="9268714" cy="815415"/>
          </a:xfrm>
          <a:prstGeom prst="roundRect">
            <a:avLst>
              <a:gd name="adj" fmla="val 13914"/>
            </a:avLst>
          </a:prstGeom>
          <a:solidFill>
            <a:srgbClr val="92D050"/>
          </a:solidFill>
          <a:ln w="25400" cap="flat" cmpd="sng">
            <a:solidFill>
              <a:srgbClr val="DBDB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19"/>
              <a:buFont typeface="Arial"/>
              <a:buNone/>
            </a:pPr>
            <a:r>
              <a:rPr lang="fr-FR" sz="29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aussi pendant les vacances dans le quartier</a:t>
            </a:r>
            <a:endParaRPr sz="2043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9" y="5937956"/>
            <a:ext cx="5157787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1" y="3984979"/>
            <a:ext cx="5183188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1" y="5937956"/>
            <a:ext cx="5183188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marL="1371600" lvl="2" indent="-431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marL="2286000" lvl="4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Une image contenant plein air, herbe, ciel, feuillu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492" y="-42903"/>
            <a:ext cx="12240491" cy="85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31494"/>
            <a:ext cx="12192000" cy="1498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t="76154"/>
          <a:stretch/>
        </p:blipFill>
        <p:spPr>
          <a:xfrm>
            <a:off x="55417" y="13036010"/>
            <a:ext cx="12136583" cy="421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l="17495" t="16749" r="15143" b="25259"/>
          <a:stretch/>
        </p:blipFill>
        <p:spPr>
          <a:xfrm>
            <a:off x="3379531" y="3814759"/>
            <a:ext cx="5432938" cy="28747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810491" y="7155200"/>
            <a:ext cx="10681854" cy="523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métier: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L’animation globale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tous, avec tous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6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 LA MADELEINE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Vacances Février Mars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Maisons de quartier de La Madeleine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 Kennedy (Pôle famille)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06.13.60.32.85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Espace Vers 12 Rue Victoria MXENGE (Pôle jeunesse)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06.82.13.53.46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10491" y="15389787"/>
            <a:ext cx="3400425" cy="430887"/>
          </a:xfrm>
          <a:prstGeom prst="rect">
            <a:avLst/>
          </a:prstGeom>
          <a:solidFill>
            <a:srgbClr val="77B82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Tél : 02 78 99 08 71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975100" y="15392023"/>
            <a:ext cx="2923309" cy="428651"/>
          </a:xfrm>
          <a:prstGeom prst="rect">
            <a:avLst/>
          </a:prstGeom>
          <a:solidFill>
            <a:srgbClr val="77B82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contactlm@al2e.fr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 rot="-5400000">
            <a:off x="5932243" y="12688540"/>
            <a:ext cx="11803673" cy="43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pas jeter sur la voie publique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27" y="-1822"/>
            <a:ext cx="12209254" cy="16257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1549256" y="4407175"/>
            <a:ext cx="1984339" cy="174372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529825" y="4402279"/>
            <a:ext cx="1968426" cy="174861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92" marR="0" lvl="0" indent="-2158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5498251" y="4407175"/>
            <a:ext cx="2181151" cy="1741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892" marR="0" lvl="0" indent="-2285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7673341" y="4393280"/>
            <a:ext cx="2196750" cy="177157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892" marR="0" lvl="0" indent="-2158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70090" y="4379355"/>
            <a:ext cx="1634887" cy="178550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892" marR="0" lvl="0" indent="-2158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9867210" y="2942455"/>
            <a:ext cx="1637767" cy="145082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671858" y="2962462"/>
            <a:ext cx="2195352" cy="1443726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892" marR="0" lvl="0" indent="-2158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5485498" y="2962175"/>
            <a:ext cx="2195352" cy="1444998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3534600" y="2940289"/>
            <a:ext cx="1978200" cy="146199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892" marR="0" lvl="0" indent="-2158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682403" y="6153666"/>
            <a:ext cx="2187687" cy="152745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Soirée Girl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892" marR="0" lvl="0" indent="-2158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7819854" y="3127988"/>
            <a:ext cx="1970921" cy="114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Bilan de la semaine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720949" y="3257797"/>
            <a:ext cx="1895132" cy="9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Libère toi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3632751" y="3022867"/>
            <a:ext cx="1807893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UFO street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Tournois de foot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la journée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 Jeun’s League » pique-nique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477607" y="3146975"/>
            <a:ext cx="1964286" cy="9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Accueil-Inscriptions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 bla</a:t>
            </a: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-Thé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Maison de Quartier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575069" y="4424811"/>
            <a:ext cx="1802869" cy="178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Gymnase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Jeux de cohésion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Organisation des pique-niques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Démarchage pour le loto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403632" y="4560186"/>
            <a:ext cx="2065409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UFO Street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Tournois de Foot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 journée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 Jeun’s League »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5565919" y="4450204"/>
            <a:ext cx="2060855" cy="157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Initiation au Paddle/tennis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Inter-centre à Nétreville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 Amungus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7777025" y="4579963"/>
            <a:ext cx="1978057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Equitation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16h30 à 18h00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3€</a:t>
            </a:r>
            <a:endParaRPr sz="14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Activités sportives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inter-centre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2103898" y="651280"/>
            <a:ext cx="4417555" cy="12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11-17 ans </a:t>
            </a:r>
            <a:br>
              <a:rPr lang="fr-FR"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Madeleine</a:t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533200" y="2077425"/>
            <a:ext cx="2016900" cy="86730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 rot="-5400000">
            <a:off x="-1076048" y="4351856"/>
            <a:ext cx="4026697" cy="1215818"/>
          </a:xfrm>
          <a:prstGeom prst="round2SameRect">
            <a:avLst>
              <a:gd name="adj1" fmla="val 23702"/>
              <a:gd name="adj2" fmla="val 0"/>
            </a:avLst>
          </a:prstGeom>
          <a:solidFill>
            <a:srgbClr val="B3C6E7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lang="fr-FR" sz="44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"/>
          <p:cNvCxnSpPr/>
          <p:nvPr/>
        </p:nvCxnSpPr>
        <p:spPr>
          <a:xfrm>
            <a:off x="1581344" y="4419565"/>
            <a:ext cx="232661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2"/>
          <p:cNvSpPr txBox="1"/>
          <p:nvPr/>
        </p:nvSpPr>
        <p:spPr>
          <a:xfrm>
            <a:off x="1389177" y="2348357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Lundi 26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3541675" y="2091450"/>
            <a:ext cx="1936800" cy="87360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Mardi 27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5488447" y="2069043"/>
            <a:ext cx="1970065" cy="87820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5515149" y="2302478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Mercredi 28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7452339" y="2080109"/>
            <a:ext cx="2147629" cy="876933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7631053" y="2309585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Jeudi 29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9599968" y="2053468"/>
            <a:ext cx="1905009" cy="90639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9710501" y="2302410"/>
            <a:ext cx="1818158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Vendredi 01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94497" y="5978316"/>
            <a:ext cx="1215819" cy="639123"/>
          </a:xfrm>
          <a:prstGeom prst="roundRect">
            <a:avLst>
              <a:gd name="adj" fmla="val 0"/>
            </a:avLst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20h-23h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 rot="5400000">
            <a:off x="9912294" y="13527559"/>
            <a:ext cx="1546461" cy="2016900"/>
          </a:xfrm>
          <a:prstGeom prst="round2SameRect">
            <a:avLst>
              <a:gd name="adj1" fmla="val 14806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9713185" y="13957831"/>
            <a:ext cx="19578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Informations au 06.82.13.53.46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3444764" y="8773217"/>
            <a:ext cx="1983900" cy="1583348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222044" y="2968244"/>
            <a:ext cx="1493231" cy="37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9h30/12h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94695" y="4574122"/>
            <a:ext cx="1493231" cy="37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h/17h30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1383339" y="8245973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lang="fr-FR" sz="28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Lundi 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5473523" y="8313903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lang="fr-FR" sz="28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Mercredi 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9742710" y="8313902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fr-FR"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Vendredi 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509634" y="8254105"/>
            <a:ext cx="2240924" cy="54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Lundi18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5417474" y="8256574"/>
            <a:ext cx="2240924" cy="54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Mercredi 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 rot="-5400000">
            <a:off x="-1078998" y="4354093"/>
            <a:ext cx="4026697" cy="1215818"/>
          </a:xfrm>
          <a:prstGeom prst="round2SameRect">
            <a:avLst>
              <a:gd name="adj1" fmla="val 23702"/>
              <a:gd name="adj2" fmla="val 0"/>
            </a:avLst>
          </a:prstGeom>
          <a:solidFill>
            <a:srgbClr val="B3C6E7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r>
              <a:rPr lang="fr-FR" sz="44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291547" y="5980553"/>
            <a:ext cx="1215819" cy="639123"/>
          </a:xfrm>
          <a:prstGeom prst="roundRect">
            <a:avLst>
              <a:gd name="adj" fmla="val 0"/>
            </a:avLst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20h-23h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191745" y="4576359"/>
            <a:ext cx="1493231" cy="37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h/17h30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/>
          <p:nvPr/>
        </p:nvSpPr>
        <p:spPr>
          <a:xfrm rot="-5400000">
            <a:off x="-1537463" y="4555777"/>
            <a:ext cx="4697622" cy="1493229"/>
          </a:xfrm>
          <a:prstGeom prst="round2SameRect">
            <a:avLst>
              <a:gd name="adj1" fmla="val 23702"/>
              <a:gd name="adj2" fmla="val 0"/>
            </a:avLst>
          </a:prstGeom>
          <a:solidFill>
            <a:srgbClr val="B3C6E7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"/>
          <p:cNvCxnSpPr/>
          <p:nvPr/>
        </p:nvCxnSpPr>
        <p:spPr>
          <a:xfrm>
            <a:off x="64734" y="4416927"/>
            <a:ext cx="1493229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2"/>
          <p:cNvCxnSpPr/>
          <p:nvPr/>
        </p:nvCxnSpPr>
        <p:spPr>
          <a:xfrm>
            <a:off x="49031" y="6129086"/>
            <a:ext cx="1493229" cy="1630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2"/>
          <p:cNvSpPr/>
          <p:nvPr/>
        </p:nvSpPr>
        <p:spPr>
          <a:xfrm>
            <a:off x="150009" y="6391056"/>
            <a:ext cx="1359688" cy="849433"/>
          </a:xfrm>
          <a:prstGeom prst="roundRect">
            <a:avLst>
              <a:gd name="adj" fmla="val 0"/>
            </a:avLst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261445" y="3405206"/>
            <a:ext cx="1127732" cy="62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9h00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139993" y="4787844"/>
            <a:ext cx="1350540" cy="62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 txBox="1"/>
          <p:nvPr/>
        </p:nvSpPr>
        <p:spPr>
          <a:xfrm rot="-5400000">
            <a:off x="6000482" y="10805149"/>
            <a:ext cx="11803673" cy="43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pas jeter sur la voie publique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1514828" y="7945439"/>
            <a:ext cx="1936850" cy="823908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Lundi 04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 rot="-5400000">
            <a:off x="-1485340" y="10323290"/>
            <a:ext cx="4521182" cy="1421035"/>
          </a:xfrm>
          <a:prstGeom prst="round2SameRect">
            <a:avLst>
              <a:gd name="adj1" fmla="val 23702"/>
              <a:gd name="adj2" fmla="val 0"/>
            </a:avLst>
          </a:prstGeom>
          <a:solidFill>
            <a:srgbClr val="B3C6E7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"/>
          <p:cNvCxnSpPr/>
          <p:nvPr/>
        </p:nvCxnSpPr>
        <p:spPr>
          <a:xfrm>
            <a:off x="64733" y="10345116"/>
            <a:ext cx="1433057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2"/>
          <p:cNvCxnSpPr/>
          <p:nvPr/>
        </p:nvCxnSpPr>
        <p:spPr>
          <a:xfrm>
            <a:off x="71887" y="11954750"/>
            <a:ext cx="1426352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2"/>
          <p:cNvSpPr txBox="1"/>
          <p:nvPr/>
        </p:nvSpPr>
        <p:spPr>
          <a:xfrm>
            <a:off x="261445" y="9285288"/>
            <a:ext cx="1115357" cy="62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128274" y="10884220"/>
            <a:ext cx="1350540" cy="62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134740" y="12078753"/>
            <a:ext cx="1359688" cy="849433"/>
          </a:xfrm>
          <a:prstGeom prst="roundRect">
            <a:avLst>
              <a:gd name="adj" fmla="val 0"/>
            </a:avLst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23h00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3443329" y="7938028"/>
            <a:ext cx="1990391" cy="837671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Mardi 05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9542114" y="7930625"/>
            <a:ext cx="1936850" cy="82778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Vendredi 08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7458512" y="7937480"/>
            <a:ext cx="2101317" cy="843317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Jeudi 07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5361425" y="7931094"/>
            <a:ext cx="2154946" cy="844605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Mercredi 06 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5416193" y="10336467"/>
            <a:ext cx="2112448" cy="157551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7516371" y="10344619"/>
            <a:ext cx="2024240" cy="1567298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9523758" y="10352710"/>
            <a:ext cx="1951453" cy="155920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5428663" y="8782632"/>
            <a:ext cx="2091144" cy="156248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9523049" y="8758970"/>
            <a:ext cx="1959351" cy="1585588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3455698" y="10331051"/>
            <a:ext cx="1972965" cy="160786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1463269" y="10346363"/>
            <a:ext cx="1981291" cy="157189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1499877" y="8780797"/>
            <a:ext cx="1957321" cy="156680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Accueil- inscription Blabla-thé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l’Espace 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3455535" y="11911917"/>
            <a:ext cx="1970921" cy="138248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Soirée Boys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3533871" y="6152527"/>
            <a:ext cx="1977947" cy="149945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Soirée EVA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4€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9723054" y="3246567"/>
            <a:ext cx="1970921" cy="9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</p:txBody>
      </p:sp>
      <p:sp>
        <p:nvSpPr>
          <p:cNvPr id="174" name="Google Shape;174;p2"/>
          <p:cNvSpPr txBox="1"/>
          <p:nvPr/>
        </p:nvSpPr>
        <p:spPr>
          <a:xfrm>
            <a:off x="9700064" y="4532228"/>
            <a:ext cx="1970921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Avec le centre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loisirs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</p:txBody>
      </p:sp>
      <p:sp>
        <p:nvSpPr>
          <p:cNvPr id="175" name="Google Shape;175;p2"/>
          <p:cNvSpPr txBox="1"/>
          <p:nvPr/>
        </p:nvSpPr>
        <p:spPr>
          <a:xfrm>
            <a:off x="1506358" y="10368283"/>
            <a:ext cx="1970921" cy="157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des   pique-niques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</p:txBody>
      </p:sp>
      <p:sp>
        <p:nvSpPr>
          <p:cNvPr id="176" name="Google Shape;176;p2"/>
          <p:cNvSpPr txBox="1"/>
          <p:nvPr/>
        </p:nvSpPr>
        <p:spPr>
          <a:xfrm>
            <a:off x="3514577" y="8739462"/>
            <a:ext cx="1970921" cy="157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Journée rando-vélo pique-nique</a:t>
            </a:r>
            <a:endParaRPr/>
          </a:p>
        </p:txBody>
      </p:sp>
      <p:sp>
        <p:nvSpPr>
          <p:cNvPr id="177" name="Google Shape;177;p2"/>
          <p:cNvSpPr txBox="1"/>
          <p:nvPr/>
        </p:nvSpPr>
        <p:spPr>
          <a:xfrm>
            <a:off x="3465084" y="10383180"/>
            <a:ext cx="1970921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Sortie Vélo</a:t>
            </a:r>
            <a:endParaRPr/>
          </a:p>
        </p:txBody>
      </p:sp>
      <p:sp>
        <p:nvSpPr>
          <p:cNvPr id="178" name="Google Shape;178;p2"/>
          <p:cNvSpPr txBox="1"/>
          <p:nvPr/>
        </p:nvSpPr>
        <p:spPr>
          <a:xfrm>
            <a:off x="5520686" y="10419218"/>
            <a:ext cx="1970921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Inter-centre à Conches</a:t>
            </a:r>
            <a:endParaRPr/>
          </a:p>
        </p:txBody>
      </p:sp>
      <p:sp>
        <p:nvSpPr>
          <p:cNvPr id="179" name="Google Shape;179;p2"/>
          <p:cNvSpPr txBox="1"/>
          <p:nvPr/>
        </p:nvSpPr>
        <p:spPr>
          <a:xfrm>
            <a:off x="5469041" y="8793937"/>
            <a:ext cx="1970921" cy="157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Inter-centre à Conches pique-nique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>
            <a:off x="7540385" y="8811795"/>
            <a:ext cx="1970921" cy="157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Gaming à Nétreville pique-nique</a:t>
            </a:r>
            <a:endParaRPr/>
          </a:p>
        </p:txBody>
      </p:sp>
      <p:sp>
        <p:nvSpPr>
          <p:cNvPr id="181" name="Google Shape;181;p2"/>
          <p:cNvSpPr txBox="1"/>
          <p:nvPr/>
        </p:nvSpPr>
        <p:spPr>
          <a:xfrm>
            <a:off x="7551530" y="10393778"/>
            <a:ext cx="1970921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Gaming a Nétreville</a:t>
            </a:r>
            <a:endParaRPr/>
          </a:p>
        </p:txBody>
      </p:sp>
      <p:sp>
        <p:nvSpPr>
          <p:cNvPr id="182" name="Google Shape;182;p2"/>
          <p:cNvSpPr txBox="1"/>
          <p:nvPr/>
        </p:nvSpPr>
        <p:spPr>
          <a:xfrm>
            <a:off x="9511306" y="8821168"/>
            <a:ext cx="1970921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sportives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Activités 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Préparation du Goûter</a:t>
            </a:r>
            <a:endParaRPr/>
          </a:p>
        </p:txBody>
      </p:sp>
      <p:sp>
        <p:nvSpPr>
          <p:cNvPr id="183" name="Google Shape;183;p2"/>
          <p:cNvSpPr txBox="1"/>
          <p:nvPr/>
        </p:nvSpPr>
        <p:spPr>
          <a:xfrm>
            <a:off x="9521189" y="10459388"/>
            <a:ext cx="1970921" cy="135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Bilan des vacances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Goûter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Maison de Quartier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15h00-17h00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 rot="5400000">
            <a:off x="6352902" y="12477962"/>
            <a:ext cx="1575513" cy="4093767"/>
          </a:xfrm>
          <a:prstGeom prst="round2SameRect">
            <a:avLst>
              <a:gd name="adj1" fmla="val 14806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5282797" y="14087625"/>
            <a:ext cx="42981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Camps Sport d’hiver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 2 Mars au 8 Mars 2024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>
            <a:spLocks noGrp="1"/>
          </p:cNvSpPr>
          <p:nvPr>
            <p:ph type="title"/>
          </p:nvPr>
        </p:nvSpPr>
        <p:spPr>
          <a:xfrm>
            <a:off x="1006731" y="586306"/>
            <a:ext cx="6128301" cy="147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des Habitants</a:t>
            </a:r>
            <a:br>
              <a:rPr lang="fr-FR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Madeleine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 rot="5400000">
            <a:off x="5505424" y="-1956967"/>
            <a:ext cx="1323400" cy="10847985"/>
          </a:xfrm>
          <a:prstGeom prst="round2SameRect">
            <a:avLst>
              <a:gd name="adj1" fmla="val 14806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1731088" y="7568562"/>
            <a:ext cx="2000700" cy="82230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/>
          <p:nvPr/>
        </p:nvSpPr>
        <p:spPr>
          <a:xfrm rot="-5400000">
            <a:off x="-600153" y="9125664"/>
            <a:ext cx="3129300" cy="1534200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3"/>
          <p:cNvCxnSpPr/>
          <p:nvPr/>
        </p:nvCxnSpPr>
        <p:spPr>
          <a:xfrm rot="10800000">
            <a:off x="208021" y="9892764"/>
            <a:ext cx="1559803" cy="0"/>
          </a:xfrm>
          <a:prstGeom prst="straightConnector1">
            <a:avLst/>
          </a:prstGeom>
          <a:noFill/>
          <a:ln w="381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3"/>
          <p:cNvSpPr txBox="1"/>
          <p:nvPr/>
        </p:nvSpPr>
        <p:spPr>
          <a:xfrm>
            <a:off x="1541200" y="7708215"/>
            <a:ext cx="2241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Lundi 26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175529" y="3878379"/>
            <a:ext cx="1369200" cy="1189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8300" y="5507447"/>
            <a:ext cx="1446058" cy="118988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"/>
          <p:cNvPicPr preferRelativeResize="0"/>
          <p:nvPr/>
        </p:nvPicPr>
        <p:blipFill rotWithShape="1">
          <a:blip r:embed="rId3">
            <a:alphaModFix/>
          </a:blip>
          <a:srcRect l="19163" t="16233" r="12324" b="19022"/>
          <a:stretch/>
        </p:blipFill>
        <p:spPr>
          <a:xfrm>
            <a:off x="8817594" y="234104"/>
            <a:ext cx="3249473" cy="216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"/>
          <p:cNvSpPr/>
          <p:nvPr/>
        </p:nvSpPr>
        <p:spPr>
          <a:xfrm>
            <a:off x="3691514" y="7568562"/>
            <a:ext cx="1960800" cy="82230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3545175" y="7681512"/>
            <a:ext cx="2241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Mardi 27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5649744" y="7526321"/>
            <a:ext cx="1960800" cy="82230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5557723" y="7670310"/>
            <a:ext cx="2241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Mercredi 28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7634728" y="7503739"/>
            <a:ext cx="1960800" cy="82230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9595136" y="7492351"/>
            <a:ext cx="2033469" cy="822300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7394071" y="7643964"/>
            <a:ext cx="2241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Jeudi 29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9713387" y="7641889"/>
            <a:ext cx="2241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Vendredi 01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1740731" y="11813649"/>
            <a:ext cx="2000588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3716819" y="11830057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5688087" y="11822059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7666553" y="11813430"/>
            <a:ext cx="2003345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9674976" y="11810037"/>
            <a:ext cx="1960791" cy="822426"/>
          </a:xfrm>
          <a:prstGeom prst="round2SameRect">
            <a:avLst>
              <a:gd name="adj1" fmla="val 30783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/>
          <p:nvPr/>
        </p:nvSpPr>
        <p:spPr>
          <a:xfrm rot="-5400000">
            <a:off x="-576179" y="13402149"/>
            <a:ext cx="3102600" cy="1534200"/>
          </a:xfrm>
          <a:prstGeom prst="round2SameRect">
            <a:avLst>
              <a:gd name="adj1" fmla="val 23702"/>
              <a:gd name="adj2" fmla="val 0"/>
            </a:avLst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1741625" y="12639249"/>
            <a:ext cx="9902700" cy="3081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3"/>
          <p:cNvCxnSpPr>
            <a:stCxn id="212" idx="1"/>
            <a:endCxn id="212" idx="3"/>
          </p:cNvCxnSpPr>
          <p:nvPr/>
        </p:nvCxnSpPr>
        <p:spPr>
          <a:xfrm rot="10800000">
            <a:off x="208021" y="14169249"/>
            <a:ext cx="1534200" cy="0"/>
          </a:xfrm>
          <a:prstGeom prst="straightConnector1">
            <a:avLst/>
          </a:prstGeom>
          <a:noFill/>
          <a:ln w="381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3"/>
          <p:cNvCxnSpPr/>
          <p:nvPr/>
        </p:nvCxnSpPr>
        <p:spPr>
          <a:xfrm flipH="1">
            <a:off x="3691514" y="12531634"/>
            <a:ext cx="11022" cy="3188915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3"/>
          <p:cNvCxnSpPr/>
          <p:nvPr/>
        </p:nvCxnSpPr>
        <p:spPr>
          <a:xfrm>
            <a:off x="5740614" y="12606000"/>
            <a:ext cx="6683" cy="3134915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3"/>
          <p:cNvCxnSpPr/>
          <p:nvPr/>
        </p:nvCxnSpPr>
        <p:spPr>
          <a:xfrm>
            <a:off x="7648461" y="12581184"/>
            <a:ext cx="835" cy="312133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3"/>
          <p:cNvCxnSpPr/>
          <p:nvPr/>
        </p:nvCxnSpPr>
        <p:spPr>
          <a:xfrm flipH="1">
            <a:off x="9713387" y="12606000"/>
            <a:ext cx="1872" cy="3178699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3"/>
          <p:cNvSpPr txBox="1"/>
          <p:nvPr/>
        </p:nvSpPr>
        <p:spPr>
          <a:xfrm>
            <a:off x="1620525" y="11983499"/>
            <a:ext cx="2241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Lundi 04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3583180" y="11968244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Mardi 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5504559" y="11969627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Mercredi 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7464380" y="11970942"/>
            <a:ext cx="2240924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Jeudi 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9532253" y="11982104"/>
            <a:ext cx="2241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Vendredi 08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3611826" y="14370792"/>
            <a:ext cx="19539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14h-16h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AEROGLISSEUR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MDQ  Gratuit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7603406" y="14157516"/>
            <a:ext cx="2200382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14h00 - 16h00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PEINTURE GONFLANTE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Origami/ Tangram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MDQ    Gratuit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1736506" y="2686848"/>
            <a:ext cx="1021788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Inscriptions : </a:t>
            </a:r>
            <a:r>
              <a:rPr lang="fr-FR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vendredi 16 février dès 17h00 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à la Maison de Quartier (ticket à partir de 16h30).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"/>
          <p:cNvSpPr txBox="1"/>
          <p:nvPr/>
        </p:nvSpPr>
        <p:spPr>
          <a:xfrm rot="-5400000">
            <a:off x="6009182" y="9641834"/>
            <a:ext cx="11803673" cy="43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pas jeter sur la voie publique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"/>
          <p:cNvSpPr txBox="1"/>
          <p:nvPr/>
        </p:nvSpPr>
        <p:spPr>
          <a:xfrm>
            <a:off x="9669898" y="14195349"/>
            <a:ext cx="20475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12h30-17h30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GRAVITY PARK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(escalade)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Parking 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4€ adulte 2€ enfant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355162" y="8997379"/>
            <a:ext cx="12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308702" y="10460397"/>
            <a:ext cx="13032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Après-midi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549448" y="13194132"/>
            <a:ext cx="861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31056" y="14724132"/>
            <a:ext cx="13310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Après-midi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331056" y="6077238"/>
            <a:ext cx="207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1620525" y="14324621"/>
            <a:ext cx="20082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14h-16h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 DU CIRQUE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MDQ  Gratuit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3"/>
          <p:cNvCxnSpPr/>
          <p:nvPr/>
        </p:nvCxnSpPr>
        <p:spPr>
          <a:xfrm>
            <a:off x="1741625" y="14161254"/>
            <a:ext cx="9916250" cy="18645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6" name="Google Shape;236;p3" descr="Une image contenant plante, arbre, plein air, conifèr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299" y="9495586"/>
            <a:ext cx="1268132" cy="92786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"/>
          <p:cNvSpPr/>
          <p:nvPr/>
        </p:nvSpPr>
        <p:spPr>
          <a:xfrm>
            <a:off x="330299" y="4351734"/>
            <a:ext cx="6527658" cy="3101811"/>
          </a:xfrm>
          <a:prstGeom prst="cloud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32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Soirée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32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Jeux vidéo en famille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RDV </a:t>
            </a:r>
            <a:r>
              <a:rPr lang="fr-FR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vendredi 23 février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17h à 19h à l’Espace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Ouvert à tous !</a:t>
            </a:r>
            <a:endParaRPr sz="2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7897149" y="4867957"/>
            <a:ext cx="3820249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Des questions 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Fanny et  Mehdi sont là pour vous répondre !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5749341" y="14333085"/>
            <a:ext cx="18249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14h - 16h30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TIR A L’ARC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MDQ    Gratuit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9736675" y="3417100"/>
            <a:ext cx="9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endParaRPr sz="373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3674063" y="12676544"/>
            <a:ext cx="19071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10h00-12h00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 SALLE D’ACTIVITES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MDQ    Gratuit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endParaRPr sz="373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endParaRPr sz="373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endParaRPr sz="373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7716875" y="12664588"/>
            <a:ext cx="18726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10h00-12h00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cuisine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COOKIES EN FOLIE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MDQ   Gratuit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1740731" y="8322760"/>
            <a:ext cx="9884880" cy="3105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3"/>
          <p:cNvCxnSpPr>
            <a:endCxn id="243" idx="3"/>
          </p:cNvCxnSpPr>
          <p:nvPr/>
        </p:nvCxnSpPr>
        <p:spPr>
          <a:xfrm rot="10800000" flipH="1">
            <a:off x="1620611" y="9875560"/>
            <a:ext cx="10005000" cy="1050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p3"/>
          <p:cNvSpPr txBox="1"/>
          <p:nvPr/>
        </p:nvSpPr>
        <p:spPr>
          <a:xfrm>
            <a:off x="7663020" y="8402358"/>
            <a:ext cx="18726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10h - 12h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 A JEUX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Parking 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4€ adulte 2€ enfant</a:t>
            </a:r>
            <a:endParaRPr/>
          </a:p>
        </p:txBody>
      </p:sp>
      <p:cxnSp>
        <p:nvCxnSpPr>
          <p:cNvPr id="246" name="Google Shape;246;p3"/>
          <p:cNvCxnSpPr/>
          <p:nvPr/>
        </p:nvCxnSpPr>
        <p:spPr>
          <a:xfrm>
            <a:off x="3699748" y="8280918"/>
            <a:ext cx="6683" cy="3134915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3"/>
          <p:cNvCxnSpPr/>
          <p:nvPr/>
        </p:nvCxnSpPr>
        <p:spPr>
          <a:xfrm>
            <a:off x="5657214" y="8238714"/>
            <a:ext cx="14422" cy="323148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3"/>
          <p:cNvCxnSpPr/>
          <p:nvPr/>
        </p:nvCxnSpPr>
        <p:spPr>
          <a:xfrm>
            <a:off x="7603861" y="8341262"/>
            <a:ext cx="6683" cy="3134915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3"/>
          <p:cNvSpPr txBox="1"/>
          <p:nvPr/>
        </p:nvSpPr>
        <p:spPr>
          <a:xfrm>
            <a:off x="1535231" y="9954828"/>
            <a:ext cx="234989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13h30 - 16h30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BALADE EN FORET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Parking espace vers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Gratuit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1710898" y="8285395"/>
            <a:ext cx="1931393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10h  - 11h30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DECOUVERTE ATELIER COUTURE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Salle famille MDQ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Gratuit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"/>
          <p:cNvSpPr txBox="1"/>
          <p:nvPr/>
        </p:nvSpPr>
        <p:spPr>
          <a:xfrm>
            <a:off x="3677041" y="8284898"/>
            <a:ext cx="1967881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10h - 11h30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DECOUVERTE ATELIER SCIENCES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Salle famille MDQ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Gratuit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"/>
          <p:cNvSpPr txBox="1"/>
          <p:nvPr/>
        </p:nvSpPr>
        <p:spPr>
          <a:xfrm>
            <a:off x="3444812" y="9974712"/>
            <a:ext cx="2341363" cy="173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13h30 - 17h30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CLUEDO (+8 ans)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Château Beaumesnil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Parking 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4€ adulte 2€ enfant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3"/>
          <p:cNvCxnSpPr/>
          <p:nvPr/>
        </p:nvCxnSpPr>
        <p:spPr>
          <a:xfrm>
            <a:off x="9622792" y="8320937"/>
            <a:ext cx="6683" cy="3134915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3"/>
          <p:cNvSpPr txBox="1"/>
          <p:nvPr/>
        </p:nvSpPr>
        <p:spPr>
          <a:xfrm>
            <a:off x="9669898" y="9981114"/>
            <a:ext cx="18726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14h-16h30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FUSEE A EAU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MDQ   Gratuit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"/>
          <p:cNvSpPr txBox="1"/>
          <p:nvPr/>
        </p:nvSpPr>
        <p:spPr>
          <a:xfrm>
            <a:off x="7553894" y="9937266"/>
            <a:ext cx="2100232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>
                <a:solidFill>
                  <a:schemeClr val="dk1"/>
                </a:solidFill>
              </a:rPr>
              <a:t>4</a:t>
            </a: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- 1</a:t>
            </a:r>
            <a:r>
              <a:rPr lang="fr-FR">
                <a:solidFill>
                  <a:schemeClr val="dk1"/>
                </a:solidFill>
              </a:rPr>
              <a:t>6</a:t>
            </a: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DECORE </a:t>
            </a:r>
            <a:r>
              <a:rPr lang="fr-FR" b="1">
                <a:solidFill>
                  <a:schemeClr val="dk1"/>
                </a:solidFill>
              </a:rPr>
              <a:t>TON </a:t>
            </a: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T.SHIRT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Salle famille à la MDQ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Gratuit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"/>
          <p:cNvSpPr txBox="1"/>
          <p:nvPr/>
        </p:nvSpPr>
        <p:spPr>
          <a:xfrm>
            <a:off x="5671331" y="9835182"/>
            <a:ext cx="1967881" cy="18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14h30 - 16h30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BOWLING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AEROKIDS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Parking Espace vers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4€ adulte 2€ enfant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"/>
          <p:cNvSpPr txBox="1"/>
          <p:nvPr/>
        </p:nvSpPr>
        <p:spPr>
          <a:xfrm>
            <a:off x="5701213" y="8251487"/>
            <a:ext cx="1967881" cy="160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9h - 13h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VISITE CHOCOLATERIE CLUZEL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Espace 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4€ adulte 2€ enfant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" descr="Une image contenant texte, graphisme, affiche, Prospectus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l="12775" t="42242" r="12629" b="23230"/>
          <a:stretch/>
        </p:blipFill>
        <p:spPr>
          <a:xfrm rot="853290">
            <a:off x="9834642" y="8584102"/>
            <a:ext cx="1523446" cy="99735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59" name="Google Shape;259;p3" descr="Une image contenant Snack, nourriture, biscuit, Biscuits et craquelins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0460" y="13140619"/>
            <a:ext cx="935149" cy="99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 descr="Une image contenant jouet, intérieur, balle, boule de billard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t="25068" b="5772"/>
          <a:stretch/>
        </p:blipFill>
        <p:spPr>
          <a:xfrm>
            <a:off x="1899274" y="13204328"/>
            <a:ext cx="1614960" cy="11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 descr="Une image contenant texte, capture d’écran, conception"/>
          <p:cNvPicPr preferRelativeResize="0"/>
          <p:nvPr/>
        </p:nvPicPr>
        <p:blipFill rotWithShape="1">
          <a:blip r:embed="rId8">
            <a:alphaModFix/>
          </a:blip>
          <a:srcRect l="14694" t="30691" r="48089" b="44863"/>
          <a:stretch/>
        </p:blipFill>
        <p:spPr>
          <a:xfrm rot="-1313404">
            <a:off x="6166756" y="5586371"/>
            <a:ext cx="1789172" cy="166226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62" name="Google Shape;262;p3" descr="Une image contenant écriture manuscrite, texte, croquis, Dessin d’enfant&#10;&#10;Description générée automatiquemen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0129" y="3028333"/>
            <a:ext cx="2039542" cy="95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/>
          <p:nvPr/>
        </p:nvSpPr>
        <p:spPr>
          <a:xfrm>
            <a:off x="1762232" y="14837347"/>
            <a:ext cx="2652600" cy="988500"/>
          </a:xfrm>
          <a:prstGeom prst="rect">
            <a:avLst/>
          </a:prstGeom>
          <a:solidFill>
            <a:srgbClr val="74BA2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6"/>
              <a:buFont typeface="Arial"/>
              <a:buNone/>
            </a:pPr>
            <a:r>
              <a:rPr lang="fr-FR" sz="160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aux Maisons de quartier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0497" marR="0" lvl="0" indent="-5004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6"/>
              <a:buFont typeface="Arial"/>
              <a:buChar char="•"/>
            </a:pPr>
            <a:r>
              <a:rPr lang="fr-FR" sz="160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Nétreville</a:t>
            </a:r>
            <a:endParaRPr sz="160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0497" marR="0" lvl="0" indent="-5004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6"/>
              <a:buFont typeface="Arial"/>
              <a:buChar char="•"/>
            </a:pPr>
            <a:r>
              <a:rPr lang="fr-FR" sz="160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Clos au Duc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0497" marR="0" lvl="0" indent="-5004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6"/>
              <a:buFont typeface="Arial"/>
              <a:buChar char="•"/>
            </a:pPr>
            <a:r>
              <a:rPr lang="fr-FR" sz="1606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Madeleine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 rot="-5400000">
            <a:off x="5785276" y="7276264"/>
            <a:ext cx="11803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pas jeter sur la voie publique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0" y="13395975"/>
            <a:ext cx="7451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800" tIns="32800" rIns="32800" bIns="32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Adhésion annuelle obligatoire : 5€/adulte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7" descr="Une image contenant texte, microphone, affiche, mus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818" y="1795364"/>
            <a:ext cx="6167691" cy="841543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7"/>
          <p:cNvSpPr txBox="1"/>
          <p:nvPr/>
        </p:nvSpPr>
        <p:spPr>
          <a:xfrm>
            <a:off x="7231049" y="3517641"/>
            <a:ext cx="3704700" cy="16317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2F4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Concours sur inscription, ouvert à tous pour les spectateurs. Venez nombreux, pour profiter </a:t>
            </a:r>
            <a:r>
              <a:rPr lang="fr-FR" sz="2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 </a:t>
            </a:r>
            <a:r>
              <a:rPr lang="fr-FR" sz="20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fr-FR" sz="20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e moment unique </a:t>
            </a:r>
            <a:endParaRPr/>
          </a:p>
        </p:txBody>
      </p:sp>
      <p:sp>
        <p:nvSpPr>
          <p:cNvPr id="272" name="Google Shape;272;p17"/>
          <p:cNvSpPr txBox="1"/>
          <p:nvPr/>
        </p:nvSpPr>
        <p:spPr>
          <a:xfrm>
            <a:off x="7231050" y="6741444"/>
            <a:ext cx="3704785" cy="2308324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2F4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Infos</a:t>
            </a:r>
            <a:r>
              <a:rPr lang="fr-FR" sz="1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 :</a:t>
            </a:r>
            <a:endParaRPr sz="2400" b="1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LOTO le 9 mars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Maison de quartier de la Madeleine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Une affiche sera transmise prochainement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Personnalisé</PresentationFormat>
  <Paragraphs>313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Limelight</vt:lpstr>
      <vt:lpstr>Arial</vt:lpstr>
      <vt:lpstr>Helvetica Neue</vt:lpstr>
      <vt:lpstr>Arial Narrow</vt:lpstr>
      <vt:lpstr>Arial Rounded</vt:lpstr>
      <vt:lpstr>Calibri</vt:lpstr>
      <vt:lpstr>Thème Office</vt:lpstr>
      <vt:lpstr>Présentation PowerPoint</vt:lpstr>
      <vt:lpstr> 11-17 ans  La Madeleine</vt:lpstr>
      <vt:lpstr>Planning des Habitants La Madeleine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Key.D Le PHOENIX</dc:creator>
  <cp:lastModifiedBy>Contact Association AL2E</cp:lastModifiedBy>
  <cp:revision>1</cp:revision>
  <dcterms:created xsi:type="dcterms:W3CDTF">2022-03-30T07:45:24Z</dcterms:created>
  <dcterms:modified xsi:type="dcterms:W3CDTF">2024-02-12T13:38:16Z</dcterms:modified>
</cp:coreProperties>
</file>