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12192000" cy="16256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C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149" autoAdjust="0"/>
  </p:normalViewPr>
  <p:slideViewPr>
    <p:cSldViewPr snapToGrid="0">
      <p:cViewPr varScale="1">
        <p:scale>
          <a:sx n="40" d="100"/>
          <a:sy n="40" d="100"/>
        </p:scale>
        <p:origin x="168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45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AB001AF-DA93-4F6D-9DBE-14425BCA4B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712" cy="49831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881F322-2223-49F6-9C40-A2BB54A9CF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375" y="2"/>
            <a:ext cx="2945712" cy="49831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966FB031-4F4B-4255-8E1C-20F7AAEB3025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032657-4B13-4478-BA73-A721629CAB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323"/>
            <a:ext cx="2945712" cy="49831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E96CF8-6380-4A49-A0C9-BED1E13B9C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375" y="9428323"/>
            <a:ext cx="2945712" cy="49831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EE9C5809-AF47-4EF6-8097-A8F76AF826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925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ABBE-61DE-49FF-9FF5-37111E71A56C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FC9-2696-4656-954A-BB0516804A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6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ABBE-61DE-49FF-9FF5-37111E71A56C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FC9-2696-4656-954A-BB0516804A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12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ABBE-61DE-49FF-9FF5-37111E71A56C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FC9-2696-4656-954A-BB0516804A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38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ABBE-61DE-49FF-9FF5-37111E71A56C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FC9-2696-4656-954A-BB0516804A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23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ABBE-61DE-49FF-9FF5-37111E71A56C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FC9-2696-4656-954A-BB0516804A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77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ABBE-61DE-49FF-9FF5-37111E71A56C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FC9-2696-4656-954A-BB0516804A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80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ABBE-61DE-49FF-9FF5-37111E71A56C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FC9-2696-4656-954A-BB0516804A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8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ABBE-61DE-49FF-9FF5-37111E71A56C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FC9-2696-4656-954A-BB0516804A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06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ABBE-61DE-49FF-9FF5-37111E71A56C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FC9-2696-4656-954A-BB0516804A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52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ABBE-61DE-49FF-9FF5-37111E71A56C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FC9-2696-4656-954A-BB0516804A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01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ABBE-61DE-49FF-9FF5-37111E71A56C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FC9-2696-4656-954A-BB0516804A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80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DABBE-61DE-49FF-9FF5-37111E71A56C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39FC9-2696-4656-954A-BB0516804A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03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ersonne, ciel, extérieur, gens&#10;&#10;Description générée automatiquement">
            <a:extLst>
              <a:ext uri="{FF2B5EF4-FFF2-40B4-BE49-F238E27FC236}">
                <a16:creationId xmlns:a16="http://schemas.microsoft.com/office/drawing/2014/main" id="{F19B84B5-E64A-6C09-AEEE-B3ECFE607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28" y="-18656"/>
            <a:ext cx="12192000" cy="68045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F5EB7DE-9BA9-48A2-B61E-0197764B1E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54"/>
          <a:stretch/>
        </p:blipFill>
        <p:spPr>
          <a:xfrm>
            <a:off x="-15128" y="12590605"/>
            <a:ext cx="12192000" cy="427683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E90E666-6A89-4B9C-9912-12AFA03E5B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13"/>
          <a:stretch/>
        </p:blipFill>
        <p:spPr>
          <a:xfrm>
            <a:off x="-15128" y="2375375"/>
            <a:ext cx="12192000" cy="714258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48043FC-AB1E-4F4D-B73F-8CD87942A9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5" t="16749" r="15143" b="25259"/>
          <a:stretch/>
        </p:blipFill>
        <p:spPr>
          <a:xfrm>
            <a:off x="3379531" y="3814759"/>
            <a:ext cx="5432938" cy="2686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8DB5AB2-43DA-41F0-874A-3F75FD990D42}"/>
              </a:ext>
            </a:extLst>
          </p:cNvPr>
          <p:cNvSpPr txBox="1"/>
          <p:nvPr/>
        </p:nvSpPr>
        <p:spPr>
          <a:xfrm>
            <a:off x="810491" y="6785868"/>
            <a:ext cx="10681854" cy="597556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algn="ctr" defTabSz="1340639" hangingPunct="0"/>
            <a:r>
              <a:rPr lang="fr-FR" sz="32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Notre métier:</a:t>
            </a:r>
          </a:p>
          <a:p>
            <a:pPr algn="ctr" defTabSz="1340639" hangingPunct="0"/>
            <a:r>
              <a:rPr lang="fr-FR" sz="32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L’animation globale</a:t>
            </a:r>
          </a:p>
          <a:p>
            <a:pPr algn="ctr" defTabSz="1340639" hangingPunct="0"/>
            <a:r>
              <a:rPr lang="fr-FR" sz="32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Pour tous, avec tous</a:t>
            </a:r>
          </a:p>
          <a:p>
            <a:pPr algn="ctr" defTabSz="1340639" hangingPunct="0"/>
            <a:endParaRPr lang="fr-FR" sz="32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1340639" hangingPunct="0"/>
            <a:r>
              <a:rPr lang="fr-FR" sz="60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PLANNING LA MADELEINE</a:t>
            </a:r>
          </a:p>
          <a:p>
            <a:pPr algn="ctr" defTabSz="1340639" hangingPunct="0"/>
            <a:r>
              <a:rPr lang="fr-FR" sz="4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Vacances d’octobre</a:t>
            </a:r>
          </a:p>
          <a:p>
            <a:pPr algn="ctr" defTabSz="1340639" hangingPunct="0"/>
            <a:r>
              <a:rPr lang="fr-FR" sz="4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2022</a:t>
            </a:r>
          </a:p>
          <a:p>
            <a:pPr algn="ctr" defTabSz="1340639" hangingPunct="0"/>
            <a:endParaRPr lang="fr-FR" sz="20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1340639" hangingPunct="0"/>
            <a:r>
              <a:rPr lang="fr-FR" sz="16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Maisons de quartier de La Madeleine </a:t>
            </a:r>
          </a:p>
          <a:p>
            <a:pPr algn="ctr" defTabSz="1340639" hangingPunct="0"/>
            <a:r>
              <a:rPr lang="fr-FR" sz="16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Place John KENNEDY (Pôle famille) </a:t>
            </a:r>
          </a:p>
          <a:p>
            <a:pPr algn="ctr" defTabSz="1340639" hangingPunct="0"/>
            <a:r>
              <a:rPr lang="fr-FR" sz="16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06.13.60.32.85</a:t>
            </a:r>
          </a:p>
          <a:p>
            <a:pPr algn="ctr" defTabSz="1340639" hangingPunct="0"/>
            <a:r>
              <a:rPr lang="fr-FR" sz="16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Espace Vers Rue Victoria MXENGE (Pôle jeunesse)  </a:t>
            </a:r>
          </a:p>
          <a:p>
            <a:pPr algn="ctr" defTabSz="1340639" hangingPunct="0"/>
            <a:r>
              <a:rPr lang="fr-FR" sz="16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06.82.13.53.46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9921098-A2CC-AB9A-0F3C-9D1B98A04428}"/>
              </a:ext>
            </a:extLst>
          </p:cNvPr>
          <p:cNvSpPr txBox="1"/>
          <p:nvPr/>
        </p:nvSpPr>
        <p:spPr>
          <a:xfrm>
            <a:off x="1897040" y="14963349"/>
            <a:ext cx="2074460" cy="461665"/>
          </a:xfrm>
          <a:prstGeom prst="rect">
            <a:avLst/>
          </a:prstGeom>
          <a:solidFill>
            <a:srgbClr val="78CF3D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02 78 99 08 71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CA02F1-9B25-F51D-D0A4-EE2BC4E1C8EE}"/>
              </a:ext>
            </a:extLst>
          </p:cNvPr>
          <p:cNvSpPr txBox="1"/>
          <p:nvPr/>
        </p:nvSpPr>
        <p:spPr>
          <a:xfrm>
            <a:off x="4345675" y="14963349"/>
            <a:ext cx="2549856" cy="461665"/>
          </a:xfrm>
          <a:prstGeom prst="rect">
            <a:avLst/>
          </a:prstGeom>
          <a:solidFill>
            <a:srgbClr val="78CF3D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contactlm@al2e.fr</a:t>
            </a:r>
          </a:p>
        </p:txBody>
      </p:sp>
    </p:spTree>
    <p:extLst>
      <p:ext uri="{BB962C8B-B14F-4D97-AF65-F5344CB8AC3E}">
        <p14:creationId xmlns:p14="http://schemas.microsoft.com/office/powerpoint/2010/main" val="3158008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0541C48-E513-4407-9FB7-1A5E34130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4" y="109214"/>
            <a:ext cx="12226507" cy="16257822"/>
          </a:xfrm>
          <a:prstGeom prst="rect">
            <a:avLst/>
          </a:prstGeom>
        </p:spPr>
      </p:pic>
      <p:sp>
        <p:nvSpPr>
          <p:cNvPr id="5" name="Texte du titre">
            <a:extLst>
              <a:ext uri="{FF2B5EF4-FFF2-40B4-BE49-F238E27FC236}">
                <a16:creationId xmlns:a16="http://schemas.microsoft.com/office/drawing/2014/main" id="{FB9F66CB-5664-49E2-A23B-E58D55D836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03898" y="651280"/>
            <a:ext cx="4417555" cy="12034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0"/>
            </a:lvl1pPr>
          </a:lstStyle>
          <a:p>
            <a:pPr algn="ctr"/>
            <a:r>
              <a:rPr lang="fr-FR" sz="7200" b="1" dirty="0"/>
              <a:t> 11-17 ans</a:t>
            </a:r>
            <a:endParaRPr sz="7200" b="1" dirty="0"/>
          </a:p>
        </p:txBody>
      </p:sp>
      <p:sp>
        <p:nvSpPr>
          <p:cNvPr id="6" name="Rectangle avec coin arrondi du même côté 5">
            <a:extLst>
              <a:ext uri="{FF2B5EF4-FFF2-40B4-BE49-F238E27FC236}">
                <a16:creationId xmlns:a16="http://schemas.microsoft.com/office/drawing/2014/main" id="{E58DDA7C-7F5D-47D3-8A72-4F35B748DD1C}"/>
              </a:ext>
            </a:extLst>
          </p:cNvPr>
          <p:cNvSpPr/>
          <p:nvPr/>
        </p:nvSpPr>
        <p:spPr>
          <a:xfrm>
            <a:off x="1545210" y="2074530"/>
            <a:ext cx="1936850" cy="850731"/>
          </a:xfrm>
          <a:prstGeom prst="round2SameRect">
            <a:avLst>
              <a:gd name="adj1" fmla="val 30783"/>
              <a:gd name="adj2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4">
            <a:extLst>
              <a:ext uri="{FF2B5EF4-FFF2-40B4-BE49-F238E27FC236}">
                <a16:creationId xmlns:a16="http://schemas.microsoft.com/office/drawing/2014/main" id="{15DD474D-CC78-4B3E-9894-8DA07D3E19C1}"/>
              </a:ext>
            </a:extLst>
          </p:cNvPr>
          <p:cNvSpPr/>
          <p:nvPr/>
        </p:nvSpPr>
        <p:spPr>
          <a:xfrm>
            <a:off x="1581344" y="2946415"/>
            <a:ext cx="1913228" cy="145196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892" indent="-342892" algn="ctr"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16">
            <a:extLst>
              <a:ext uri="{FF2B5EF4-FFF2-40B4-BE49-F238E27FC236}">
                <a16:creationId xmlns:a16="http://schemas.microsoft.com/office/drawing/2014/main" id="{F498F3F8-C515-41F5-A5D8-7774BE7F820B}"/>
              </a:ext>
            </a:extLst>
          </p:cNvPr>
          <p:cNvSpPr/>
          <p:nvPr/>
        </p:nvSpPr>
        <p:spPr>
          <a:xfrm rot="16200000">
            <a:off x="-1076048" y="4351856"/>
            <a:ext cx="4026697" cy="1215818"/>
          </a:xfrm>
          <a:prstGeom prst="round2SameRect">
            <a:avLst>
              <a:gd name="adj1" fmla="val 23702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8" b="1" dirty="0"/>
              <a:t>1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2F71E15-5082-4818-9066-B5B49CB788A7}"/>
              </a:ext>
            </a:extLst>
          </p:cNvPr>
          <p:cNvCxnSpPr>
            <a:cxnSpLocks/>
          </p:cNvCxnSpPr>
          <p:nvPr/>
        </p:nvCxnSpPr>
        <p:spPr>
          <a:xfrm>
            <a:off x="1581344" y="4419565"/>
            <a:ext cx="23266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2">
            <a:extLst>
              <a:ext uri="{FF2B5EF4-FFF2-40B4-BE49-F238E27FC236}">
                <a16:creationId xmlns:a16="http://schemas.microsoft.com/office/drawing/2014/main" id="{9B04B758-1E6B-49EC-9D51-495E9210A1B6}"/>
              </a:ext>
            </a:extLst>
          </p:cNvPr>
          <p:cNvSpPr txBox="1"/>
          <p:nvPr/>
        </p:nvSpPr>
        <p:spPr>
          <a:xfrm>
            <a:off x="1401272" y="2251595"/>
            <a:ext cx="2240924" cy="5460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2808" tIns="32808" rIns="32808" bIns="32808" anchor="ctr">
            <a:normAutofit/>
          </a:bodyPr>
          <a:lstStyle>
            <a:lvl1pPr defTabSz="1273639">
              <a:spcBef>
                <a:spcPts val="9100"/>
              </a:spcBef>
              <a:defRPr sz="28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Lundi 24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avec coin arrondi du même côté 5">
            <a:extLst>
              <a:ext uri="{FF2B5EF4-FFF2-40B4-BE49-F238E27FC236}">
                <a16:creationId xmlns:a16="http://schemas.microsoft.com/office/drawing/2014/main" id="{7FB80CDE-7144-4383-9121-846151082828}"/>
              </a:ext>
            </a:extLst>
          </p:cNvPr>
          <p:cNvSpPr/>
          <p:nvPr/>
        </p:nvSpPr>
        <p:spPr>
          <a:xfrm rot="5400000">
            <a:off x="3362258" y="11100138"/>
            <a:ext cx="1944435" cy="7064728"/>
          </a:xfrm>
          <a:prstGeom prst="round2SameRect">
            <a:avLst>
              <a:gd name="adj1" fmla="val 14806"/>
              <a:gd name="adj2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lnSpc>
                <a:spcPct val="150000"/>
              </a:lnSpc>
            </a:pPr>
            <a:r>
              <a:rPr lang="fr-FR" b="1" i="1" dirty="0">
                <a:solidFill>
                  <a:schemeClr val="bg1"/>
                </a:solidFill>
              </a:rPr>
              <a:t>Colos apprenantes 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i="1" dirty="0">
                <a:solidFill>
                  <a:schemeClr val="bg1"/>
                </a:solidFill>
              </a:rPr>
              <a:t>22 au 29 Octobre – Séjour Equestre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i="1" dirty="0">
                <a:solidFill>
                  <a:schemeClr val="bg1"/>
                </a:solidFill>
              </a:rPr>
              <a:t>31 Octobre au 4 Novembre – Séjour Paris </a:t>
            </a:r>
          </a:p>
          <a:p>
            <a:pPr>
              <a:lnSpc>
                <a:spcPct val="150000"/>
              </a:lnSpc>
            </a:pPr>
            <a:r>
              <a:rPr lang="fr-FR" b="1" i="1" dirty="0">
                <a:solidFill>
                  <a:schemeClr val="bg1"/>
                </a:solidFill>
              </a:rPr>
              <a:t>Participation de : 10€ </a:t>
            </a:r>
          </a:p>
          <a:p>
            <a:pPr>
              <a:lnSpc>
                <a:spcPct val="150000"/>
              </a:lnSpc>
            </a:pPr>
            <a:r>
              <a:rPr lang="fr-FR" b="1" i="1" dirty="0">
                <a:solidFill>
                  <a:schemeClr val="bg1"/>
                </a:solidFill>
              </a:rPr>
              <a:t>Inscription au 06.82.13.53.46 / animation.jeunesse1lm@al2e.fr</a:t>
            </a:r>
          </a:p>
        </p:txBody>
      </p:sp>
      <p:sp>
        <p:nvSpPr>
          <p:cNvPr id="13" name="22">
            <a:extLst>
              <a:ext uri="{FF2B5EF4-FFF2-40B4-BE49-F238E27FC236}">
                <a16:creationId xmlns:a16="http://schemas.microsoft.com/office/drawing/2014/main" id="{F8FA24E9-1961-44D0-8CC6-02E2FF218C41}"/>
              </a:ext>
            </a:extLst>
          </p:cNvPr>
          <p:cNvSpPr txBox="1"/>
          <p:nvPr/>
        </p:nvSpPr>
        <p:spPr>
          <a:xfrm rot="16200000">
            <a:off x="-758498" y="14545538"/>
            <a:ext cx="2338080" cy="5460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2808" tIns="32808" rIns="32808" bIns="32808" anchor="ctr">
            <a:noAutofit/>
          </a:bodyPr>
          <a:lstStyle>
            <a:lvl1pPr defTabSz="1273639">
              <a:spcBef>
                <a:spcPts val="9100"/>
              </a:spcBef>
              <a:defRPr sz="28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fr-FR" sz="4000" b="1" dirty="0">
                <a:solidFill>
                  <a:schemeClr val="accent1"/>
                </a:solidFill>
              </a:rPr>
              <a:t>À NOTER</a:t>
            </a:r>
            <a:endParaRPr sz="4000" b="1" dirty="0">
              <a:solidFill>
                <a:schemeClr val="accent1"/>
              </a:solidFill>
            </a:endParaRPr>
          </a:p>
        </p:txBody>
      </p:sp>
      <p:sp>
        <p:nvSpPr>
          <p:cNvPr id="14" name="Rectangle avec coin arrondi du même côté 5">
            <a:extLst>
              <a:ext uri="{FF2B5EF4-FFF2-40B4-BE49-F238E27FC236}">
                <a16:creationId xmlns:a16="http://schemas.microsoft.com/office/drawing/2014/main" id="{733232C9-0D71-4882-9B5C-6B6E4FB45729}"/>
              </a:ext>
            </a:extLst>
          </p:cNvPr>
          <p:cNvSpPr/>
          <p:nvPr/>
        </p:nvSpPr>
        <p:spPr>
          <a:xfrm>
            <a:off x="3470855" y="2074530"/>
            <a:ext cx="2065409" cy="891835"/>
          </a:xfrm>
          <a:prstGeom prst="round2SameRect">
            <a:avLst>
              <a:gd name="adj1" fmla="val 30783"/>
              <a:gd name="adj2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4">
            <a:extLst>
              <a:ext uri="{FF2B5EF4-FFF2-40B4-BE49-F238E27FC236}">
                <a16:creationId xmlns:a16="http://schemas.microsoft.com/office/drawing/2014/main" id="{AB226D35-A935-4E07-891F-7E244FF0DF9E}"/>
              </a:ext>
            </a:extLst>
          </p:cNvPr>
          <p:cNvSpPr/>
          <p:nvPr/>
        </p:nvSpPr>
        <p:spPr>
          <a:xfrm>
            <a:off x="3532422" y="4384403"/>
            <a:ext cx="1962980" cy="157600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 </a:t>
            </a:r>
          </a:p>
          <a:p>
            <a:pPr marL="342892" indent="-342892" algn="ctr"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6" name="Rectangle à coins arrondis 4">
            <a:extLst>
              <a:ext uri="{FF2B5EF4-FFF2-40B4-BE49-F238E27FC236}">
                <a16:creationId xmlns:a16="http://schemas.microsoft.com/office/drawing/2014/main" id="{24B67D0F-6DE6-4323-9F64-ABFAC9074214}"/>
              </a:ext>
            </a:extLst>
          </p:cNvPr>
          <p:cNvSpPr/>
          <p:nvPr/>
        </p:nvSpPr>
        <p:spPr>
          <a:xfrm>
            <a:off x="3502972" y="2968244"/>
            <a:ext cx="1995529" cy="140899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892" indent="-342892" algn="ctr"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7" name="22">
            <a:extLst>
              <a:ext uri="{FF2B5EF4-FFF2-40B4-BE49-F238E27FC236}">
                <a16:creationId xmlns:a16="http://schemas.microsoft.com/office/drawing/2014/main" id="{741323EF-E6C3-4D22-ADC9-8F3CCA4F93B9}"/>
              </a:ext>
            </a:extLst>
          </p:cNvPr>
          <p:cNvSpPr txBox="1"/>
          <p:nvPr/>
        </p:nvSpPr>
        <p:spPr>
          <a:xfrm>
            <a:off x="3470856" y="2241228"/>
            <a:ext cx="2240924" cy="5460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2808" tIns="32808" rIns="32808" bIns="32808" anchor="ctr">
            <a:normAutofit/>
          </a:bodyPr>
          <a:lstStyle>
            <a:lvl1pPr defTabSz="1273639">
              <a:spcBef>
                <a:spcPts val="9100"/>
              </a:spcBef>
              <a:defRPr sz="28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Mardi 25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avec coin arrondi du même côté 5">
            <a:extLst>
              <a:ext uri="{FF2B5EF4-FFF2-40B4-BE49-F238E27FC236}">
                <a16:creationId xmlns:a16="http://schemas.microsoft.com/office/drawing/2014/main" id="{D57F635B-0BC7-45DC-B3F6-13345CF14A90}"/>
              </a:ext>
            </a:extLst>
          </p:cNvPr>
          <p:cNvSpPr/>
          <p:nvPr/>
        </p:nvSpPr>
        <p:spPr>
          <a:xfrm>
            <a:off x="5513918" y="2093753"/>
            <a:ext cx="2167066" cy="878206"/>
          </a:xfrm>
          <a:prstGeom prst="round2SameRect">
            <a:avLst>
              <a:gd name="adj1" fmla="val 30783"/>
              <a:gd name="adj2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 b="1" dirty="0"/>
          </a:p>
        </p:txBody>
      </p:sp>
      <p:sp>
        <p:nvSpPr>
          <p:cNvPr id="19" name="Rectangle à coins arrondis 4">
            <a:extLst>
              <a:ext uri="{FF2B5EF4-FFF2-40B4-BE49-F238E27FC236}">
                <a16:creationId xmlns:a16="http://schemas.microsoft.com/office/drawing/2014/main" id="{9F36D2EC-3C6A-4973-96CA-13F86F573DE6}"/>
              </a:ext>
            </a:extLst>
          </p:cNvPr>
          <p:cNvSpPr/>
          <p:nvPr/>
        </p:nvSpPr>
        <p:spPr>
          <a:xfrm>
            <a:off x="5536265" y="4364485"/>
            <a:ext cx="2149444" cy="15743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892" indent="-342892" algn="ctr">
              <a:buFont typeface="Arial" panose="020B0604020202020204" pitchFamily="34" charset="0"/>
              <a:buChar char="•"/>
            </a:pP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0" name="Rectangle à coins arrondis 4">
            <a:extLst>
              <a:ext uri="{FF2B5EF4-FFF2-40B4-BE49-F238E27FC236}">
                <a16:creationId xmlns:a16="http://schemas.microsoft.com/office/drawing/2014/main" id="{F0B6ADB8-0B62-465D-979C-8A8EA4D95652}"/>
              </a:ext>
            </a:extLst>
          </p:cNvPr>
          <p:cNvSpPr/>
          <p:nvPr/>
        </p:nvSpPr>
        <p:spPr>
          <a:xfrm>
            <a:off x="5539364" y="2994849"/>
            <a:ext cx="2141620" cy="138614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0639" hangingPunct="0">
              <a:defRPr/>
            </a:pPr>
            <a:endParaRPr lang="fr-FR" sz="2000" b="1" kern="0" dirty="0">
              <a:solidFill>
                <a:srgbClr val="000000"/>
              </a:solidFill>
              <a:latin typeface="Helvetica Neue Medium"/>
              <a:sym typeface="Helvetica Neue"/>
            </a:endParaRPr>
          </a:p>
        </p:txBody>
      </p:sp>
      <p:sp>
        <p:nvSpPr>
          <p:cNvPr id="21" name="22">
            <a:extLst>
              <a:ext uri="{FF2B5EF4-FFF2-40B4-BE49-F238E27FC236}">
                <a16:creationId xmlns:a16="http://schemas.microsoft.com/office/drawing/2014/main" id="{C21F4EE8-EC05-4590-8026-0FAE1CB2FE6B}"/>
              </a:ext>
            </a:extLst>
          </p:cNvPr>
          <p:cNvSpPr txBox="1"/>
          <p:nvPr/>
        </p:nvSpPr>
        <p:spPr>
          <a:xfrm>
            <a:off x="5491456" y="2319525"/>
            <a:ext cx="2240924" cy="5460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2808" tIns="32808" rIns="32808" bIns="32808" anchor="ctr">
            <a:normAutofit/>
          </a:bodyPr>
          <a:lstStyle>
            <a:lvl1pPr defTabSz="1273639">
              <a:spcBef>
                <a:spcPts val="9100"/>
              </a:spcBef>
              <a:defRPr sz="28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Mercredi 26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avec coin arrondi du même côté 5">
            <a:extLst>
              <a:ext uri="{FF2B5EF4-FFF2-40B4-BE49-F238E27FC236}">
                <a16:creationId xmlns:a16="http://schemas.microsoft.com/office/drawing/2014/main" id="{089947BB-973C-46BF-B76E-5649DBB896A5}"/>
              </a:ext>
            </a:extLst>
          </p:cNvPr>
          <p:cNvSpPr/>
          <p:nvPr/>
        </p:nvSpPr>
        <p:spPr>
          <a:xfrm>
            <a:off x="7696401" y="2096315"/>
            <a:ext cx="2158840" cy="876933"/>
          </a:xfrm>
          <a:prstGeom prst="round2SameRect">
            <a:avLst>
              <a:gd name="adj1" fmla="val 30783"/>
              <a:gd name="adj2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 b="1" dirty="0"/>
          </a:p>
        </p:txBody>
      </p:sp>
      <p:sp>
        <p:nvSpPr>
          <p:cNvPr id="23" name="Rectangle à coins arrondis 4">
            <a:extLst>
              <a:ext uri="{FF2B5EF4-FFF2-40B4-BE49-F238E27FC236}">
                <a16:creationId xmlns:a16="http://schemas.microsoft.com/office/drawing/2014/main" id="{B94FC043-62D3-40EB-8410-75165BE33BB6}"/>
              </a:ext>
            </a:extLst>
          </p:cNvPr>
          <p:cNvSpPr/>
          <p:nvPr/>
        </p:nvSpPr>
        <p:spPr>
          <a:xfrm>
            <a:off x="7719452" y="4377187"/>
            <a:ext cx="2082538" cy="156897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892" indent="-342892" algn="ctr"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24" name="Rectangle à coins arrondis 4">
            <a:extLst>
              <a:ext uri="{FF2B5EF4-FFF2-40B4-BE49-F238E27FC236}">
                <a16:creationId xmlns:a16="http://schemas.microsoft.com/office/drawing/2014/main" id="{F80B9DF2-EB08-47DB-8848-489DA66CAE1D}"/>
              </a:ext>
            </a:extLst>
          </p:cNvPr>
          <p:cNvSpPr/>
          <p:nvPr/>
        </p:nvSpPr>
        <p:spPr>
          <a:xfrm>
            <a:off x="7679749" y="2984693"/>
            <a:ext cx="2117861" cy="141983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892" indent="-342892" algn="ctr"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25" name="22">
            <a:extLst>
              <a:ext uri="{FF2B5EF4-FFF2-40B4-BE49-F238E27FC236}">
                <a16:creationId xmlns:a16="http://schemas.microsoft.com/office/drawing/2014/main" id="{43BC8617-D7C2-4A94-A1C6-11849593867A}"/>
              </a:ext>
            </a:extLst>
          </p:cNvPr>
          <p:cNvSpPr txBox="1"/>
          <p:nvPr/>
        </p:nvSpPr>
        <p:spPr>
          <a:xfrm>
            <a:off x="7595996" y="2330833"/>
            <a:ext cx="2240924" cy="5460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2808" tIns="32808" rIns="32808" bIns="32808" anchor="ctr">
            <a:normAutofit/>
          </a:bodyPr>
          <a:lstStyle>
            <a:lvl1pPr defTabSz="1273639">
              <a:spcBef>
                <a:spcPts val="9100"/>
              </a:spcBef>
              <a:defRPr sz="28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Jeudi 27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avec coin arrondi du même côté 5">
            <a:extLst>
              <a:ext uri="{FF2B5EF4-FFF2-40B4-BE49-F238E27FC236}">
                <a16:creationId xmlns:a16="http://schemas.microsoft.com/office/drawing/2014/main" id="{7ADDE0E4-466E-40AE-B402-DB9E4BA5FFDB}"/>
              </a:ext>
            </a:extLst>
          </p:cNvPr>
          <p:cNvSpPr/>
          <p:nvPr/>
        </p:nvSpPr>
        <p:spPr>
          <a:xfrm>
            <a:off x="9810195" y="2093753"/>
            <a:ext cx="2036121" cy="939677"/>
          </a:xfrm>
          <a:prstGeom prst="round2SameRect">
            <a:avLst>
              <a:gd name="adj1" fmla="val 30783"/>
              <a:gd name="adj2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 b="1" dirty="0"/>
          </a:p>
        </p:txBody>
      </p:sp>
      <p:sp>
        <p:nvSpPr>
          <p:cNvPr id="27" name="Rectangle à coins arrondis 4">
            <a:extLst>
              <a:ext uri="{FF2B5EF4-FFF2-40B4-BE49-F238E27FC236}">
                <a16:creationId xmlns:a16="http://schemas.microsoft.com/office/drawing/2014/main" id="{519AA096-AD41-482C-ADEE-1FB4423F58A4}"/>
              </a:ext>
            </a:extLst>
          </p:cNvPr>
          <p:cNvSpPr/>
          <p:nvPr/>
        </p:nvSpPr>
        <p:spPr>
          <a:xfrm>
            <a:off x="9810924" y="4397099"/>
            <a:ext cx="2019024" cy="156330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892" indent="-342892" algn="ctr"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28" name="22">
            <a:extLst>
              <a:ext uri="{FF2B5EF4-FFF2-40B4-BE49-F238E27FC236}">
                <a16:creationId xmlns:a16="http://schemas.microsoft.com/office/drawing/2014/main" id="{0FF08460-64A9-4962-8A8A-DC91B6A09C4A}"/>
              </a:ext>
            </a:extLst>
          </p:cNvPr>
          <p:cNvSpPr txBox="1"/>
          <p:nvPr/>
        </p:nvSpPr>
        <p:spPr>
          <a:xfrm>
            <a:off x="9760643" y="2319524"/>
            <a:ext cx="2240924" cy="5460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2808" tIns="32808" rIns="32808" bIns="32808" anchor="ctr">
            <a:normAutofit/>
          </a:bodyPr>
          <a:lstStyle>
            <a:lvl1pPr defTabSz="1273639">
              <a:spcBef>
                <a:spcPts val="9100"/>
              </a:spcBef>
              <a:defRPr sz="28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fr-FR" sz="2500" b="1" dirty="0">
                <a:latin typeface="Arial" panose="020B0604020202020204" pitchFamily="34" charset="0"/>
                <a:cs typeface="Arial" panose="020B0604020202020204" pitchFamily="34" charset="0"/>
              </a:rPr>
              <a:t>Vendredi 28</a:t>
            </a:r>
            <a:endParaRPr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à coins arrondis 4">
            <a:extLst>
              <a:ext uri="{FF2B5EF4-FFF2-40B4-BE49-F238E27FC236}">
                <a16:creationId xmlns:a16="http://schemas.microsoft.com/office/drawing/2014/main" id="{1D515F02-B748-4E6C-A8F1-F6094E96DD55}"/>
              </a:ext>
            </a:extLst>
          </p:cNvPr>
          <p:cNvSpPr/>
          <p:nvPr/>
        </p:nvSpPr>
        <p:spPr>
          <a:xfrm>
            <a:off x="7688965" y="11932969"/>
            <a:ext cx="2071678" cy="145078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55" name="Rectangle à coins arrondis 4">
            <a:extLst>
              <a:ext uri="{FF2B5EF4-FFF2-40B4-BE49-F238E27FC236}">
                <a16:creationId xmlns:a16="http://schemas.microsoft.com/office/drawing/2014/main" id="{98A585D1-2FFF-4400-B9AC-004611198895}"/>
              </a:ext>
            </a:extLst>
          </p:cNvPr>
          <p:cNvSpPr/>
          <p:nvPr/>
        </p:nvSpPr>
        <p:spPr>
          <a:xfrm>
            <a:off x="294497" y="5978316"/>
            <a:ext cx="1215819" cy="639123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20h-23h</a:t>
            </a:r>
          </a:p>
        </p:txBody>
      </p:sp>
      <p:sp>
        <p:nvSpPr>
          <p:cNvPr id="59" name="Rectangle à coins arrondis 4">
            <a:extLst>
              <a:ext uri="{FF2B5EF4-FFF2-40B4-BE49-F238E27FC236}">
                <a16:creationId xmlns:a16="http://schemas.microsoft.com/office/drawing/2014/main" id="{6EDEFF1B-1DF2-4E33-B730-07DEEDB709F4}"/>
              </a:ext>
            </a:extLst>
          </p:cNvPr>
          <p:cNvSpPr/>
          <p:nvPr/>
        </p:nvSpPr>
        <p:spPr>
          <a:xfrm>
            <a:off x="9831353" y="2992374"/>
            <a:ext cx="2019336" cy="141380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61" name="Rectangle avec coin arrondi du même côté 5">
            <a:extLst>
              <a:ext uri="{FF2B5EF4-FFF2-40B4-BE49-F238E27FC236}">
                <a16:creationId xmlns:a16="http://schemas.microsoft.com/office/drawing/2014/main" id="{ACD5F2E5-7309-4E25-85A6-C4ADBCE1F3EE}"/>
              </a:ext>
            </a:extLst>
          </p:cNvPr>
          <p:cNvSpPr/>
          <p:nvPr/>
        </p:nvSpPr>
        <p:spPr>
          <a:xfrm rot="5400000">
            <a:off x="9962694" y="13206215"/>
            <a:ext cx="1717536" cy="2557727"/>
          </a:xfrm>
          <a:prstGeom prst="round2SameRect">
            <a:avLst>
              <a:gd name="adj1" fmla="val 14806"/>
              <a:gd name="adj2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 </a:t>
            </a:r>
            <a:r>
              <a:rPr lang="fr-FR" sz="2800" b="1" dirty="0">
                <a:solidFill>
                  <a:schemeClr val="bg1"/>
                </a:solidFill>
              </a:rPr>
              <a:t>Informations </a:t>
            </a:r>
          </a:p>
          <a:p>
            <a:pPr algn="ctr"/>
            <a:r>
              <a:rPr lang="fr-FR" sz="2800" b="1" dirty="0">
                <a:solidFill>
                  <a:schemeClr val="bg1"/>
                </a:solidFill>
              </a:rPr>
              <a:t>02.78.99.08.71 06.82.13.53.46</a:t>
            </a:r>
          </a:p>
        </p:txBody>
      </p:sp>
      <p:sp>
        <p:nvSpPr>
          <p:cNvPr id="62" name="Rectangle à coins arrondis 4">
            <a:extLst>
              <a:ext uri="{FF2B5EF4-FFF2-40B4-BE49-F238E27FC236}">
                <a16:creationId xmlns:a16="http://schemas.microsoft.com/office/drawing/2014/main" id="{8311EBC9-7718-4A5B-A38E-27289ED8E70C}"/>
              </a:ext>
            </a:extLst>
          </p:cNvPr>
          <p:cNvSpPr/>
          <p:nvPr/>
        </p:nvSpPr>
        <p:spPr>
          <a:xfrm>
            <a:off x="1581344" y="4414690"/>
            <a:ext cx="1934144" cy="156362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63" name="Rectangle à coins arrondis 4">
            <a:extLst>
              <a:ext uri="{FF2B5EF4-FFF2-40B4-BE49-F238E27FC236}">
                <a16:creationId xmlns:a16="http://schemas.microsoft.com/office/drawing/2014/main" id="{1BA099BE-89A9-49D3-99AC-B5061C82672E}"/>
              </a:ext>
            </a:extLst>
          </p:cNvPr>
          <p:cNvSpPr/>
          <p:nvPr/>
        </p:nvSpPr>
        <p:spPr>
          <a:xfrm>
            <a:off x="3522082" y="5976464"/>
            <a:ext cx="2004078" cy="155234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64" name="Rectangle à coins arrondis 4">
            <a:extLst>
              <a:ext uri="{FF2B5EF4-FFF2-40B4-BE49-F238E27FC236}">
                <a16:creationId xmlns:a16="http://schemas.microsoft.com/office/drawing/2014/main" id="{F3F37CD9-3704-4A9F-B96F-7FA6361A00BF}"/>
              </a:ext>
            </a:extLst>
          </p:cNvPr>
          <p:cNvSpPr/>
          <p:nvPr/>
        </p:nvSpPr>
        <p:spPr>
          <a:xfrm>
            <a:off x="7688965" y="5981868"/>
            <a:ext cx="2104026" cy="157735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Cluedo + Repas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19h-22h30 </a:t>
            </a:r>
          </a:p>
        </p:txBody>
      </p:sp>
      <p:pic>
        <p:nvPicPr>
          <p:cNvPr id="67" name="Image 66">
            <a:extLst>
              <a:ext uri="{FF2B5EF4-FFF2-40B4-BE49-F238E27FC236}">
                <a16:creationId xmlns:a16="http://schemas.microsoft.com/office/drawing/2014/main" id="{CEBED8EC-537F-46B1-A974-00503025F7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3" t="16233" r="12329" b="19022"/>
          <a:stretch/>
        </p:blipFill>
        <p:spPr>
          <a:xfrm>
            <a:off x="8678360" y="136147"/>
            <a:ext cx="2952312" cy="1897026"/>
          </a:xfrm>
          <a:prstGeom prst="rect">
            <a:avLst/>
          </a:prstGeom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CE639399-2377-4886-9573-AE24E28A98B8}"/>
              </a:ext>
            </a:extLst>
          </p:cNvPr>
          <p:cNvSpPr txBox="1"/>
          <p:nvPr/>
        </p:nvSpPr>
        <p:spPr>
          <a:xfrm>
            <a:off x="222044" y="2968244"/>
            <a:ext cx="1493231" cy="37403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algn="ctr" defTabSz="1340639" hangingPunct="0"/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9h30/12h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4AC93D84-F890-4038-A9AB-6E8774070FF4}"/>
              </a:ext>
            </a:extLst>
          </p:cNvPr>
          <p:cNvSpPr txBox="1"/>
          <p:nvPr/>
        </p:nvSpPr>
        <p:spPr>
          <a:xfrm>
            <a:off x="194695" y="4574122"/>
            <a:ext cx="1493231" cy="37403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algn="ctr" defTabSz="1340639" hangingPunct="0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h/17h30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F18528BF-5D69-4AE5-8F11-7E496F8B419B}"/>
              </a:ext>
            </a:extLst>
          </p:cNvPr>
          <p:cNvSpPr txBox="1"/>
          <p:nvPr/>
        </p:nvSpPr>
        <p:spPr>
          <a:xfrm>
            <a:off x="1477606" y="3132381"/>
            <a:ext cx="2141620" cy="9895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algn="ctr" defTabSz="1340639" hangingPunct="0"/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Accueil-Inscriptions </a:t>
            </a:r>
          </a:p>
          <a:p>
            <a:pPr algn="ctr" defTabSz="1340639" hangingPunct="0"/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BlaBla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Thé</a:t>
            </a:r>
            <a:endParaRPr lang="fr-FR" sz="1600" dirty="0">
              <a:solidFill>
                <a:srgbClr val="00000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21A31B89-F02F-4D58-A47C-1524B0A4F85C}"/>
              </a:ext>
            </a:extLst>
          </p:cNvPr>
          <p:cNvSpPr txBox="1"/>
          <p:nvPr/>
        </p:nvSpPr>
        <p:spPr>
          <a:xfrm>
            <a:off x="1704860" y="4523793"/>
            <a:ext cx="1767251" cy="145125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algn="ctr" defTabSz="1340639" hangingPunct="0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Anim’Ton’Play</a:t>
            </a:r>
          </a:p>
          <a:p>
            <a:pPr algn="ctr" defTabSz="1340639" hangingPunct="0"/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Sports extérieurs</a:t>
            </a:r>
          </a:p>
          <a:p>
            <a:pPr algn="ctr" defTabSz="1340639" hangingPunct="0"/>
            <a:endParaRPr lang="fr-FR" dirty="0">
              <a:solidFill>
                <a:srgbClr val="00000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algn="ctr" defTabSz="1340639" hangingPunct="0"/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Initiation échec 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2C293445-76AF-448C-98AD-95539A218E07}"/>
              </a:ext>
            </a:extLst>
          </p:cNvPr>
          <p:cNvSpPr txBox="1"/>
          <p:nvPr/>
        </p:nvSpPr>
        <p:spPr>
          <a:xfrm>
            <a:off x="3312093" y="3164380"/>
            <a:ext cx="2411654" cy="9895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algn="ctr" defTabSz="1340639" hangingPunct="0"/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Ferme Odysséa</a:t>
            </a:r>
          </a:p>
          <a:p>
            <a:pPr algn="ctr" defTabSz="1340639" hangingPunct="0"/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</a:p>
          <a:p>
            <a:pPr algn="ctr" defTabSz="1340639" hangingPunct="0"/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Réveil Sportif 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B829A638-3549-46DD-9258-4161F5D67B54}"/>
              </a:ext>
            </a:extLst>
          </p:cNvPr>
          <p:cNvSpPr txBox="1"/>
          <p:nvPr/>
        </p:nvSpPr>
        <p:spPr>
          <a:xfrm>
            <a:off x="3517850" y="4651842"/>
            <a:ext cx="1992123" cy="9895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algn="ctr" defTabSz="1340639" hangingPunct="0"/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Ferme Odysséa</a:t>
            </a:r>
          </a:p>
          <a:p>
            <a:pPr algn="ctr" defTabSz="1340639" hangingPunct="0"/>
            <a:endParaRPr lang="fr-FR" sz="2000" dirty="0">
              <a:solidFill>
                <a:srgbClr val="00000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algn="ctr" defTabSz="1340639" hangingPunct="0"/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Initiation Echec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7CF2D877-8657-4D1B-8861-3A78E07853AB}"/>
              </a:ext>
            </a:extLst>
          </p:cNvPr>
          <p:cNvSpPr txBox="1"/>
          <p:nvPr/>
        </p:nvSpPr>
        <p:spPr>
          <a:xfrm>
            <a:off x="5575228" y="3110391"/>
            <a:ext cx="2141620" cy="117425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algn="ctr" defTabSz="1340639" hangingPunct="0"/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Activité Manuelle</a:t>
            </a:r>
          </a:p>
          <a:p>
            <a:pPr algn="ctr" defTabSz="1340639" hangingPunct="0"/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</a:p>
          <a:p>
            <a:pPr algn="ctr" defTabSz="1340639" hangingPunct="0"/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Sortie Jardin Claude Monet - 2€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35990DCE-79E5-42FD-A7C8-90C9EBCF75A2}"/>
              </a:ext>
            </a:extLst>
          </p:cNvPr>
          <p:cNvSpPr txBox="1"/>
          <p:nvPr/>
        </p:nvSpPr>
        <p:spPr>
          <a:xfrm>
            <a:off x="3230209" y="6122546"/>
            <a:ext cx="2688390" cy="117425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algn="ctr" defTabSz="1340639" hangingPunct="0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Soirée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Girl </a:t>
            </a:r>
          </a:p>
          <a:p>
            <a:pPr algn="ctr" defTabSz="1340639" hangingPunct="0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+ Repas</a:t>
            </a:r>
          </a:p>
          <a:p>
            <a:pPr algn="ctr" defTabSz="1340639" hangingPunct="0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40639" hangingPunct="0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19h-22h30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CBF62D8C-B358-4640-9F09-E3DF61B8DF0E}"/>
              </a:ext>
            </a:extLst>
          </p:cNvPr>
          <p:cNvSpPr txBox="1"/>
          <p:nvPr/>
        </p:nvSpPr>
        <p:spPr>
          <a:xfrm>
            <a:off x="5543088" y="4604588"/>
            <a:ext cx="2060855" cy="117425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algn="ctr" defTabSz="1340639" hangingPunct="0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Sortie Jardin Claude Monet – 2€</a:t>
            </a:r>
          </a:p>
          <a:p>
            <a:pPr algn="ctr" defTabSz="1340639" hangingPunct="0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40639" hangingPunct="0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Journée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Chill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79F25691-1FD4-493C-A410-5C2C432EAC0A}"/>
              </a:ext>
            </a:extLst>
          </p:cNvPr>
          <p:cNvSpPr txBox="1"/>
          <p:nvPr/>
        </p:nvSpPr>
        <p:spPr>
          <a:xfrm>
            <a:off x="7497015" y="3019236"/>
            <a:ext cx="2245055" cy="15128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algn="ctr" defTabSz="1340639" hangingPunct="0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nitiation JARDINAGE</a:t>
            </a:r>
          </a:p>
          <a:p>
            <a:pPr algn="ctr" defTabSz="1340639" hangingPunct="0"/>
            <a:endParaRPr lang="fr-FR" dirty="0">
              <a:solidFill>
                <a:srgbClr val="00000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algn="ctr" defTabSz="1340639" hangingPunct="0"/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Atelier GRAFF</a:t>
            </a:r>
          </a:p>
          <a:p>
            <a:pPr algn="ctr" defTabSz="1340639" hangingPunct="0"/>
            <a:r>
              <a:rPr lang="fr-FR" sz="20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3DCD3C9B-68F2-493D-9892-991DAB587141}"/>
              </a:ext>
            </a:extLst>
          </p:cNvPr>
          <p:cNvSpPr txBox="1"/>
          <p:nvPr/>
        </p:nvSpPr>
        <p:spPr>
          <a:xfrm>
            <a:off x="7847727" y="4610220"/>
            <a:ext cx="1825988" cy="89725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algn="ctr" defTabSz="1340639" hangingPunct="0"/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Sortie Golf - 3€</a:t>
            </a:r>
          </a:p>
          <a:p>
            <a:pPr algn="ctr" defTabSz="1340639" hangingPunct="0"/>
            <a:endParaRPr lang="fr-FR" dirty="0">
              <a:solidFill>
                <a:srgbClr val="00000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algn="ctr" defTabSz="1340639" hangingPunct="0"/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Initiation Echec 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E98DCE48-DB81-4928-9ADF-7F48F97320E7}"/>
              </a:ext>
            </a:extLst>
          </p:cNvPr>
          <p:cNvSpPr txBox="1"/>
          <p:nvPr/>
        </p:nvSpPr>
        <p:spPr>
          <a:xfrm>
            <a:off x="9724412" y="3256682"/>
            <a:ext cx="2272631" cy="89725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algn="ctr" defTabSz="1340639" hangingPunct="0"/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Activité Manuelle </a:t>
            </a:r>
          </a:p>
          <a:p>
            <a:pPr algn="ctr" defTabSz="1340639" hangingPunct="0"/>
            <a:endParaRPr lang="fr-FR" dirty="0">
              <a:solidFill>
                <a:srgbClr val="00000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algn="ctr" defTabSz="1340639" hangingPunct="0"/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Réveil Sportif 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E6016AEC-56E8-4B8D-883B-D28E27993E15}"/>
              </a:ext>
            </a:extLst>
          </p:cNvPr>
          <p:cNvSpPr txBox="1"/>
          <p:nvPr/>
        </p:nvSpPr>
        <p:spPr>
          <a:xfrm>
            <a:off x="9728859" y="4499295"/>
            <a:ext cx="2141620" cy="126658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Grand jeu </a:t>
            </a:r>
          </a:p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« Killer Picture »</a:t>
            </a:r>
          </a:p>
          <a:p>
            <a:pPr algn="ctr" defTabSz="1340639" hangingPunct="0"/>
            <a:endParaRPr lang="fr-FR" sz="20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6" name="Rectangle à coins arrondis 4">
            <a:extLst>
              <a:ext uri="{FF2B5EF4-FFF2-40B4-BE49-F238E27FC236}">
                <a16:creationId xmlns:a16="http://schemas.microsoft.com/office/drawing/2014/main" id="{8442CF25-36A0-482E-B7CD-BE7BCEDE2F1C}"/>
              </a:ext>
            </a:extLst>
          </p:cNvPr>
          <p:cNvSpPr/>
          <p:nvPr/>
        </p:nvSpPr>
        <p:spPr>
          <a:xfrm>
            <a:off x="1574765" y="8964270"/>
            <a:ext cx="1913228" cy="145196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892" indent="-342892" algn="ctr"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57" name="Rectangle à coins arrondis 16">
            <a:extLst>
              <a:ext uri="{FF2B5EF4-FFF2-40B4-BE49-F238E27FC236}">
                <a16:creationId xmlns:a16="http://schemas.microsoft.com/office/drawing/2014/main" id="{8972EA56-6C63-4B93-9D02-5A85BF700434}"/>
              </a:ext>
            </a:extLst>
          </p:cNvPr>
          <p:cNvSpPr/>
          <p:nvPr/>
        </p:nvSpPr>
        <p:spPr>
          <a:xfrm rot="16200000">
            <a:off x="-1286353" y="10317492"/>
            <a:ext cx="4026697" cy="1215818"/>
          </a:xfrm>
          <a:prstGeom prst="round2SameRect">
            <a:avLst>
              <a:gd name="adj1" fmla="val 23702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8" b="1" dirty="0"/>
              <a:t>1</a:t>
            </a:r>
          </a:p>
        </p:txBody>
      </p:sp>
      <p:cxnSp>
        <p:nvCxnSpPr>
          <p:cNvPr id="158" name="Connecteur droit 157">
            <a:extLst>
              <a:ext uri="{FF2B5EF4-FFF2-40B4-BE49-F238E27FC236}">
                <a16:creationId xmlns:a16="http://schemas.microsoft.com/office/drawing/2014/main" id="{84DBF8DA-88F6-4A25-9DC6-DF7364EA5D4A}"/>
              </a:ext>
            </a:extLst>
          </p:cNvPr>
          <p:cNvCxnSpPr>
            <a:cxnSpLocks/>
          </p:cNvCxnSpPr>
          <p:nvPr/>
        </p:nvCxnSpPr>
        <p:spPr>
          <a:xfrm>
            <a:off x="1371039" y="10385201"/>
            <a:ext cx="23266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22">
            <a:extLst>
              <a:ext uri="{FF2B5EF4-FFF2-40B4-BE49-F238E27FC236}">
                <a16:creationId xmlns:a16="http://schemas.microsoft.com/office/drawing/2014/main" id="{65FE2AEF-D98B-4301-91E9-66187EE40FB8}"/>
              </a:ext>
            </a:extLst>
          </p:cNvPr>
          <p:cNvSpPr txBox="1"/>
          <p:nvPr/>
        </p:nvSpPr>
        <p:spPr>
          <a:xfrm>
            <a:off x="1383339" y="8245973"/>
            <a:ext cx="2240924" cy="5460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2808" tIns="32808" rIns="32808" bIns="32808" anchor="ctr">
            <a:normAutofit/>
          </a:bodyPr>
          <a:lstStyle>
            <a:lvl1pPr defTabSz="1273639">
              <a:spcBef>
                <a:spcPts val="9100"/>
              </a:spcBef>
              <a:defRPr sz="28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Lundi 11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Rectangle à coins arrondis 4">
            <a:extLst>
              <a:ext uri="{FF2B5EF4-FFF2-40B4-BE49-F238E27FC236}">
                <a16:creationId xmlns:a16="http://schemas.microsoft.com/office/drawing/2014/main" id="{FFE040FD-8A03-47D2-85FE-7CCA7F5DAA9B}"/>
              </a:ext>
            </a:extLst>
          </p:cNvPr>
          <p:cNvSpPr/>
          <p:nvPr/>
        </p:nvSpPr>
        <p:spPr>
          <a:xfrm>
            <a:off x="3486998" y="8938950"/>
            <a:ext cx="1995529" cy="300500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892" indent="-342892" algn="ctr"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62" name="Rectangle à coins arrondis 4">
            <a:extLst>
              <a:ext uri="{FF2B5EF4-FFF2-40B4-BE49-F238E27FC236}">
                <a16:creationId xmlns:a16="http://schemas.microsoft.com/office/drawing/2014/main" id="{904ECB33-83D3-4D57-A36E-3607306CE2D5}"/>
              </a:ext>
            </a:extLst>
          </p:cNvPr>
          <p:cNvSpPr/>
          <p:nvPr/>
        </p:nvSpPr>
        <p:spPr>
          <a:xfrm>
            <a:off x="5485465" y="10359035"/>
            <a:ext cx="2152013" cy="15743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892" indent="-342892" algn="ctr">
              <a:buFont typeface="Arial" panose="020B0604020202020204" pitchFamily="34" charset="0"/>
              <a:buChar char="•"/>
            </a:pP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63" name="Rectangle à coins arrondis 4">
            <a:extLst>
              <a:ext uri="{FF2B5EF4-FFF2-40B4-BE49-F238E27FC236}">
                <a16:creationId xmlns:a16="http://schemas.microsoft.com/office/drawing/2014/main" id="{1A93E289-BA00-458A-83D8-0620F0592EA5}"/>
              </a:ext>
            </a:extLst>
          </p:cNvPr>
          <p:cNvSpPr/>
          <p:nvPr/>
        </p:nvSpPr>
        <p:spPr>
          <a:xfrm>
            <a:off x="5476875" y="8973123"/>
            <a:ext cx="2168002" cy="138614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0639" hangingPunct="0">
              <a:defRPr/>
            </a:pPr>
            <a:endParaRPr lang="fr-FR" sz="2000" b="1" kern="0" dirty="0">
              <a:solidFill>
                <a:srgbClr val="000000"/>
              </a:solidFill>
              <a:latin typeface="Helvetica Neue Medium"/>
              <a:sym typeface="Helvetica Neue"/>
            </a:endParaRPr>
          </a:p>
        </p:txBody>
      </p:sp>
      <p:sp>
        <p:nvSpPr>
          <p:cNvPr id="164" name="22">
            <a:extLst>
              <a:ext uri="{FF2B5EF4-FFF2-40B4-BE49-F238E27FC236}">
                <a16:creationId xmlns:a16="http://schemas.microsoft.com/office/drawing/2014/main" id="{AA7F2E1E-C334-4CDE-8992-4344B33CE7B5}"/>
              </a:ext>
            </a:extLst>
          </p:cNvPr>
          <p:cNvSpPr txBox="1"/>
          <p:nvPr/>
        </p:nvSpPr>
        <p:spPr>
          <a:xfrm>
            <a:off x="5473523" y="8313903"/>
            <a:ext cx="2240924" cy="5460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2808" tIns="32808" rIns="32808" bIns="32808" anchor="ctr">
            <a:normAutofit/>
          </a:bodyPr>
          <a:lstStyle>
            <a:lvl1pPr defTabSz="1273639">
              <a:spcBef>
                <a:spcPts val="9100"/>
              </a:spcBef>
              <a:defRPr sz="28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Mercredi 13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Rectangle à coins arrondis 4">
            <a:extLst>
              <a:ext uri="{FF2B5EF4-FFF2-40B4-BE49-F238E27FC236}">
                <a16:creationId xmlns:a16="http://schemas.microsoft.com/office/drawing/2014/main" id="{0AE35BD5-6EE1-430D-B5B1-2F51BED3D5EB}"/>
              </a:ext>
            </a:extLst>
          </p:cNvPr>
          <p:cNvSpPr/>
          <p:nvPr/>
        </p:nvSpPr>
        <p:spPr>
          <a:xfrm>
            <a:off x="7653769" y="10366766"/>
            <a:ext cx="2097027" cy="156897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892" indent="-342892" algn="ctr"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66" name="Rectangle à coins arrondis 4">
            <a:extLst>
              <a:ext uri="{FF2B5EF4-FFF2-40B4-BE49-F238E27FC236}">
                <a16:creationId xmlns:a16="http://schemas.microsoft.com/office/drawing/2014/main" id="{AE9004C7-2F08-4501-AA4A-5B89F008EF27}"/>
              </a:ext>
            </a:extLst>
          </p:cNvPr>
          <p:cNvSpPr/>
          <p:nvPr/>
        </p:nvSpPr>
        <p:spPr>
          <a:xfrm>
            <a:off x="7646003" y="8953205"/>
            <a:ext cx="2117861" cy="139698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892" indent="-342892" algn="ctr"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67" name="22">
            <a:extLst>
              <a:ext uri="{FF2B5EF4-FFF2-40B4-BE49-F238E27FC236}">
                <a16:creationId xmlns:a16="http://schemas.microsoft.com/office/drawing/2014/main" id="{3383837A-89DB-4F26-BDED-CA0563F75918}"/>
              </a:ext>
            </a:extLst>
          </p:cNvPr>
          <p:cNvSpPr txBox="1"/>
          <p:nvPr/>
        </p:nvSpPr>
        <p:spPr>
          <a:xfrm>
            <a:off x="7578063" y="8325211"/>
            <a:ext cx="2240924" cy="5460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2808" tIns="32808" rIns="32808" bIns="32808" anchor="ctr">
            <a:normAutofit/>
          </a:bodyPr>
          <a:lstStyle>
            <a:lvl1pPr defTabSz="1273639">
              <a:spcBef>
                <a:spcPts val="9100"/>
              </a:spcBef>
              <a:defRPr sz="28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Jeudi 14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Rectangle à coins arrondis 4">
            <a:extLst>
              <a:ext uri="{FF2B5EF4-FFF2-40B4-BE49-F238E27FC236}">
                <a16:creationId xmlns:a16="http://schemas.microsoft.com/office/drawing/2014/main" id="{42A33B96-6175-4935-81F5-B6BE6C6298AA}"/>
              </a:ext>
            </a:extLst>
          </p:cNvPr>
          <p:cNvSpPr/>
          <p:nvPr/>
        </p:nvSpPr>
        <p:spPr>
          <a:xfrm>
            <a:off x="9772275" y="10375881"/>
            <a:ext cx="2019024" cy="153482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892" indent="-342892" algn="ctr"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69" name="22">
            <a:extLst>
              <a:ext uri="{FF2B5EF4-FFF2-40B4-BE49-F238E27FC236}">
                <a16:creationId xmlns:a16="http://schemas.microsoft.com/office/drawing/2014/main" id="{6054EBA5-621A-45A1-8634-A587B5735FF6}"/>
              </a:ext>
            </a:extLst>
          </p:cNvPr>
          <p:cNvSpPr txBox="1"/>
          <p:nvPr/>
        </p:nvSpPr>
        <p:spPr>
          <a:xfrm>
            <a:off x="9742710" y="8313902"/>
            <a:ext cx="2240924" cy="5460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2808" tIns="32808" rIns="32808" bIns="32808" anchor="ctr">
            <a:normAutofit/>
          </a:bodyPr>
          <a:lstStyle>
            <a:lvl1pPr defTabSz="1273639">
              <a:spcBef>
                <a:spcPts val="9100"/>
              </a:spcBef>
              <a:defRPr sz="28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fr-FR" sz="2500" b="1" dirty="0">
                <a:latin typeface="Arial" panose="020B0604020202020204" pitchFamily="34" charset="0"/>
                <a:cs typeface="Arial" panose="020B0604020202020204" pitchFamily="34" charset="0"/>
              </a:rPr>
              <a:t>Vendredi 15</a:t>
            </a:r>
            <a:endParaRPr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ectangle à coins arrondis 4">
            <a:extLst>
              <a:ext uri="{FF2B5EF4-FFF2-40B4-BE49-F238E27FC236}">
                <a16:creationId xmlns:a16="http://schemas.microsoft.com/office/drawing/2014/main" id="{408BFE87-F956-4E69-B761-C5B59A69B2DD}"/>
              </a:ext>
            </a:extLst>
          </p:cNvPr>
          <p:cNvSpPr/>
          <p:nvPr/>
        </p:nvSpPr>
        <p:spPr>
          <a:xfrm>
            <a:off x="84192" y="11943952"/>
            <a:ext cx="1215819" cy="639123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20h-23h</a:t>
            </a:r>
          </a:p>
        </p:txBody>
      </p:sp>
      <p:sp>
        <p:nvSpPr>
          <p:cNvPr id="171" name="Rectangle à coins arrondis 4">
            <a:extLst>
              <a:ext uri="{FF2B5EF4-FFF2-40B4-BE49-F238E27FC236}">
                <a16:creationId xmlns:a16="http://schemas.microsoft.com/office/drawing/2014/main" id="{411E4B1B-6A9E-475B-85A0-EAF40772CD3C}"/>
              </a:ext>
            </a:extLst>
          </p:cNvPr>
          <p:cNvSpPr/>
          <p:nvPr/>
        </p:nvSpPr>
        <p:spPr>
          <a:xfrm>
            <a:off x="9785975" y="8963025"/>
            <a:ext cx="2001704" cy="140374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72" name="Rectangle à coins arrondis 4">
            <a:extLst>
              <a:ext uri="{FF2B5EF4-FFF2-40B4-BE49-F238E27FC236}">
                <a16:creationId xmlns:a16="http://schemas.microsoft.com/office/drawing/2014/main" id="{0BF0B5F9-0BF1-4BA2-94B1-CD31756F5F33}"/>
              </a:ext>
            </a:extLst>
          </p:cNvPr>
          <p:cNvSpPr/>
          <p:nvPr/>
        </p:nvSpPr>
        <p:spPr>
          <a:xfrm>
            <a:off x="1563411" y="10409068"/>
            <a:ext cx="1934144" cy="156362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73" name="ZoneTexte 172">
            <a:extLst>
              <a:ext uri="{FF2B5EF4-FFF2-40B4-BE49-F238E27FC236}">
                <a16:creationId xmlns:a16="http://schemas.microsoft.com/office/drawing/2014/main" id="{AD8C99A4-74EE-4A5D-AC52-4053543D5DA5}"/>
              </a:ext>
            </a:extLst>
          </p:cNvPr>
          <p:cNvSpPr txBox="1"/>
          <p:nvPr/>
        </p:nvSpPr>
        <p:spPr>
          <a:xfrm>
            <a:off x="11739" y="8933880"/>
            <a:ext cx="1493231" cy="37403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algn="ctr" defTabSz="1340639" hangingPunct="0"/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9h30/12h</a:t>
            </a:r>
          </a:p>
        </p:txBody>
      </p:sp>
      <p:sp>
        <p:nvSpPr>
          <p:cNvPr id="174" name="ZoneTexte 173">
            <a:extLst>
              <a:ext uri="{FF2B5EF4-FFF2-40B4-BE49-F238E27FC236}">
                <a16:creationId xmlns:a16="http://schemas.microsoft.com/office/drawing/2014/main" id="{262D85AF-4ED6-4C11-8EB1-DECED69BCC9F}"/>
              </a:ext>
            </a:extLst>
          </p:cNvPr>
          <p:cNvSpPr txBox="1"/>
          <p:nvPr/>
        </p:nvSpPr>
        <p:spPr>
          <a:xfrm>
            <a:off x="-15610" y="10539758"/>
            <a:ext cx="1493231" cy="37403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algn="ctr" defTabSz="1340639" hangingPunct="0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h/17h30</a:t>
            </a:r>
          </a:p>
        </p:txBody>
      </p:sp>
      <p:sp>
        <p:nvSpPr>
          <p:cNvPr id="175" name="ZoneTexte 174">
            <a:extLst>
              <a:ext uri="{FF2B5EF4-FFF2-40B4-BE49-F238E27FC236}">
                <a16:creationId xmlns:a16="http://schemas.microsoft.com/office/drawing/2014/main" id="{8780E90A-9EF4-4357-A5F8-1908C7AD4BF8}"/>
              </a:ext>
            </a:extLst>
          </p:cNvPr>
          <p:cNvSpPr txBox="1"/>
          <p:nvPr/>
        </p:nvSpPr>
        <p:spPr>
          <a:xfrm>
            <a:off x="3339511" y="8448990"/>
            <a:ext cx="2141620" cy="255924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algn="ctr" defTabSz="1340639" hangingPunct="0"/>
            <a:endParaRPr lang="fr-F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40639" hangingPunct="0"/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40639" hangingPunct="0"/>
            <a:endParaRPr lang="fr-F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40639" hangingPunct="0"/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40639" hangingPunct="0"/>
            <a:endParaRPr lang="fr-F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40639" hangingPunct="0"/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FERIE</a:t>
            </a:r>
          </a:p>
          <a:p>
            <a:pPr algn="ctr" defTabSz="1340639" hangingPunct="0"/>
            <a:endParaRPr lang="fr-FR" dirty="0">
              <a:solidFill>
                <a:srgbClr val="000000"/>
              </a:solidFill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" name="ZoneTexte 176">
            <a:extLst>
              <a:ext uri="{FF2B5EF4-FFF2-40B4-BE49-F238E27FC236}">
                <a16:creationId xmlns:a16="http://schemas.microsoft.com/office/drawing/2014/main" id="{2CACC6A8-7E21-4867-AB83-62D5DE2D727F}"/>
              </a:ext>
            </a:extLst>
          </p:cNvPr>
          <p:cNvSpPr txBox="1"/>
          <p:nvPr/>
        </p:nvSpPr>
        <p:spPr>
          <a:xfrm>
            <a:off x="1526491" y="10650946"/>
            <a:ext cx="2097515" cy="89725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algn="ctr" defTabSz="1340639" hangingPunct="0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Atelier Maquillage</a:t>
            </a:r>
          </a:p>
          <a:p>
            <a:pPr algn="ctr" defTabSz="1340639" hangingPunct="0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40639" hangingPunct="0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Atelier Cuisine </a:t>
            </a:r>
          </a:p>
        </p:txBody>
      </p:sp>
      <p:sp>
        <p:nvSpPr>
          <p:cNvPr id="178" name="ZoneTexte 177">
            <a:extLst>
              <a:ext uri="{FF2B5EF4-FFF2-40B4-BE49-F238E27FC236}">
                <a16:creationId xmlns:a16="http://schemas.microsoft.com/office/drawing/2014/main" id="{68CDAA35-BD43-4441-9B3D-DA6FB8A54B07}"/>
              </a:ext>
            </a:extLst>
          </p:cNvPr>
          <p:cNvSpPr txBox="1"/>
          <p:nvPr/>
        </p:nvSpPr>
        <p:spPr>
          <a:xfrm>
            <a:off x="1718457" y="9515041"/>
            <a:ext cx="1713584" cy="34325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algn="ctr" defTabSz="1340639" hangingPunct="0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Accueil libre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6" name="Rectangle avec coin arrondi du même côté 5">
            <a:extLst>
              <a:ext uri="{FF2B5EF4-FFF2-40B4-BE49-F238E27FC236}">
                <a16:creationId xmlns:a16="http://schemas.microsoft.com/office/drawing/2014/main" id="{08DDAF45-26EC-4282-AB5A-DA6343139380}"/>
              </a:ext>
            </a:extLst>
          </p:cNvPr>
          <p:cNvSpPr/>
          <p:nvPr/>
        </p:nvSpPr>
        <p:spPr>
          <a:xfrm>
            <a:off x="1589241" y="8101032"/>
            <a:ext cx="1913228" cy="855900"/>
          </a:xfrm>
          <a:prstGeom prst="round2SameRect">
            <a:avLst>
              <a:gd name="adj1" fmla="val 30783"/>
              <a:gd name="adj2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22">
            <a:extLst>
              <a:ext uri="{FF2B5EF4-FFF2-40B4-BE49-F238E27FC236}">
                <a16:creationId xmlns:a16="http://schemas.microsoft.com/office/drawing/2014/main" id="{2C977E10-0E90-489F-BF8A-FAC14E3BEB1B}"/>
              </a:ext>
            </a:extLst>
          </p:cNvPr>
          <p:cNvSpPr txBox="1"/>
          <p:nvPr/>
        </p:nvSpPr>
        <p:spPr>
          <a:xfrm>
            <a:off x="1468023" y="8267975"/>
            <a:ext cx="2240924" cy="5493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2808" tIns="32808" rIns="32808" bIns="32808" anchor="ctr">
            <a:normAutofit/>
          </a:bodyPr>
          <a:lstStyle>
            <a:lvl1pPr defTabSz="1273639">
              <a:spcBef>
                <a:spcPts val="9100"/>
              </a:spcBef>
              <a:defRPr sz="28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Lundi 31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Rectangle avec coin arrondi du même côté 5">
            <a:extLst>
              <a:ext uri="{FF2B5EF4-FFF2-40B4-BE49-F238E27FC236}">
                <a16:creationId xmlns:a16="http://schemas.microsoft.com/office/drawing/2014/main" id="{670360EA-3E9A-4900-851D-4C9728B281C3}"/>
              </a:ext>
            </a:extLst>
          </p:cNvPr>
          <p:cNvSpPr/>
          <p:nvPr/>
        </p:nvSpPr>
        <p:spPr>
          <a:xfrm>
            <a:off x="3505785" y="8105560"/>
            <a:ext cx="1960073" cy="863069"/>
          </a:xfrm>
          <a:prstGeom prst="round2SameRect">
            <a:avLst>
              <a:gd name="adj1" fmla="val 30783"/>
              <a:gd name="adj2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22">
            <a:extLst>
              <a:ext uri="{FF2B5EF4-FFF2-40B4-BE49-F238E27FC236}">
                <a16:creationId xmlns:a16="http://schemas.microsoft.com/office/drawing/2014/main" id="{26EF9BD4-A8CF-457E-BC9F-D6193C37A1F8}"/>
              </a:ext>
            </a:extLst>
          </p:cNvPr>
          <p:cNvSpPr txBox="1"/>
          <p:nvPr/>
        </p:nvSpPr>
        <p:spPr>
          <a:xfrm>
            <a:off x="3320882" y="8254297"/>
            <a:ext cx="2240924" cy="5493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2808" tIns="32808" rIns="32808" bIns="32808" anchor="ctr">
            <a:normAutofit/>
          </a:bodyPr>
          <a:lstStyle>
            <a:lvl1pPr defTabSz="1273639">
              <a:spcBef>
                <a:spcPts val="9100"/>
              </a:spcBef>
              <a:defRPr sz="28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Mardi 1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Rectangle avec coin arrondi du même côté 5">
            <a:extLst>
              <a:ext uri="{FF2B5EF4-FFF2-40B4-BE49-F238E27FC236}">
                <a16:creationId xmlns:a16="http://schemas.microsoft.com/office/drawing/2014/main" id="{EA4492AB-1690-4DD9-B2A8-816D455B2A38}"/>
              </a:ext>
            </a:extLst>
          </p:cNvPr>
          <p:cNvSpPr/>
          <p:nvPr/>
        </p:nvSpPr>
        <p:spPr>
          <a:xfrm>
            <a:off x="5443872" y="8087408"/>
            <a:ext cx="2167066" cy="883542"/>
          </a:xfrm>
          <a:prstGeom prst="round2SameRect">
            <a:avLst>
              <a:gd name="adj1" fmla="val 30783"/>
              <a:gd name="adj2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 b="1" dirty="0"/>
          </a:p>
        </p:txBody>
      </p:sp>
      <p:sp>
        <p:nvSpPr>
          <p:cNvPr id="191" name="22">
            <a:extLst>
              <a:ext uri="{FF2B5EF4-FFF2-40B4-BE49-F238E27FC236}">
                <a16:creationId xmlns:a16="http://schemas.microsoft.com/office/drawing/2014/main" id="{B858AEC1-E4D5-497F-9D0C-01325E402727}"/>
              </a:ext>
            </a:extLst>
          </p:cNvPr>
          <p:cNvSpPr txBox="1"/>
          <p:nvPr/>
        </p:nvSpPr>
        <p:spPr>
          <a:xfrm>
            <a:off x="5417474" y="8256574"/>
            <a:ext cx="2240924" cy="5493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2808" tIns="32808" rIns="32808" bIns="32808" anchor="ctr">
            <a:normAutofit/>
          </a:bodyPr>
          <a:lstStyle>
            <a:lvl1pPr defTabSz="1273639">
              <a:spcBef>
                <a:spcPts val="9100"/>
              </a:spcBef>
              <a:defRPr sz="28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Mercredi 2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Rectangle avec coin arrondi du même côté 5">
            <a:extLst>
              <a:ext uri="{FF2B5EF4-FFF2-40B4-BE49-F238E27FC236}">
                <a16:creationId xmlns:a16="http://schemas.microsoft.com/office/drawing/2014/main" id="{E429121B-2FD7-4545-BEF0-9568F5615041}"/>
              </a:ext>
            </a:extLst>
          </p:cNvPr>
          <p:cNvSpPr/>
          <p:nvPr/>
        </p:nvSpPr>
        <p:spPr>
          <a:xfrm>
            <a:off x="7616953" y="8069542"/>
            <a:ext cx="2158840" cy="893080"/>
          </a:xfrm>
          <a:prstGeom prst="round2SameRect">
            <a:avLst>
              <a:gd name="adj1" fmla="val 30783"/>
              <a:gd name="adj2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 b="1" dirty="0"/>
          </a:p>
        </p:txBody>
      </p:sp>
      <p:sp>
        <p:nvSpPr>
          <p:cNvPr id="193" name="22">
            <a:extLst>
              <a:ext uri="{FF2B5EF4-FFF2-40B4-BE49-F238E27FC236}">
                <a16:creationId xmlns:a16="http://schemas.microsoft.com/office/drawing/2014/main" id="{1F328B6C-ED8F-473B-B63A-6EF738E67B14}"/>
              </a:ext>
            </a:extLst>
          </p:cNvPr>
          <p:cNvSpPr txBox="1"/>
          <p:nvPr/>
        </p:nvSpPr>
        <p:spPr>
          <a:xfrm>
            <a:off x="7570756" y="8247991"/>
            <a:ext cx="2240924" cy="5493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2808" tIns="32808" rIns="32808" bIns="32808" anchor="ctr">
            <a:normAutofit/>
          </a:bodyPr>
          <a:lstStyle>
            <a:lvl1pPr defTabSz="1273639">
              <a:spcBef>
                <a:spcPts val="9100"/>
              </a:spcBef>
              <a:defRPr sz="28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Jeudi 3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Rectangle avec coin arrondi du même côté 5">
            <a:extLst>
              <a:ext uri="{FF2B5EF4-FFF2-40B4-BE49-F238E27FC236}">
                <a16:creationId xmlns:a16="http://schemas.microsoft.com/office/drawing/2014/main" id="{1AE505E6-320C-4692-96BE-B07C826B8E8A}"/>
              </a:ext>
            </a:extLst>
          </p:cNvPr>
          <p:cNvSpPr/>
          <p:nvPr/>
        </p:nvSpPr>
        <p:spPr>
          <a:xfrm>
            <a:off x="9775895" y="8045318"/>
            <a:ext cx="2011784" cy="907888"/>
          </a:xfrm>
          <a:prstGeom prst="round2SameRect">
            <a:avLst>
              <a:gd name="adj1" fmla="val 30783"/>
              <a:gd name="adj2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 b="1" dirty="0"/>
          </a:p>
        </p:txBody>
      </p:sp>
      <p:sp>
        <p:nvSpPr>
          <p:cNvPr id="195" name="22">
            <a:extLst>
              <a:ext uri="{FF2B5EF4-FFF2-40B4-BE49-F238E27FC236}">
                <a16:creationId xmlns:a16="http://schemas.microsoft.com/office/drawing/2014/main" id="{EC20F301-9AD2-45CB-90C6-C4EEB5D89185}"/>
              </a:ext>
            </a:extLst>
          </p:cNvPr>
          <p:cNvSpPr txBox="1"/>
          <p:nvPr/>
        </p:nvSpPr>
        <p:spPr>
          <a:xfrm>
            <a:off x="9730704" y="8256574"/>
            <a:ext cx="2240924" cy="5493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2808" tIns="32808" rIns="32808" bIns="32808" anchor="ctr">
            <a:normAutofit/>
          </a:bodyPr>
          <a:lstStyle>
            <a:lvl1pPr defTabSz="1273639">
              <a:spcBef>
                <a:spcPts val="9100"/>
              </a:spcBef>
              <a:defRPr sz="28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Vendredi 4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Rectangle à coins arrondis 4">
            <a:extLst>
              <a:ext uri="{FF2B5EF4-FFF2-40B4-BE49-F238E27FC236}">
                <a16:creationId xmlns:a16="http://schemas.microsoft.com/office/drawing/2014/main" id="{9F6454C5-7ACE-473A-803F-D75C25E03B33}"/>
              </a:ext>
            </a:extLst>
          </p:cNvPr>
          <p:cNvSpPr/>
          <p:nvPr/>
        </p:nvSpPr>
        <p:spPr>
          <a:xfrm>
            <a:off x="1581056" y="11973832"/>
            <a:ext cx="1913516" cy="143287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98" name="ZoneTexte 197">
            <a:extLst>
              <a:ext uri="{FF2B5EF4-FFF2-40B4-BE49-F238E27FC236}">
                <a16:creationId xmlns:a16="http://schemas.microsoft.com/office/drawing/2014/main" id="{2410FBD9-DCEA-4FD1-BCA9-F6A36B82B275}"/>
              </a:ext>
            </a:extLst>
          </p:cNvPr>
          <p:cNvSpPr txBox="1"/>
          <p:nvPr/>
        </p:nvSpPr>
        <p:spPr>
          <a:xfrm>
            <a:off x="1177539" y="12057043"/>
            <a:ext cx="2688390" cy="117425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algn="ctr" defTabSz="1340639" hangingPunct="0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Sortie soirée 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déguisée + repas</a:t>
            </a:r>
          </a:p>
          <a:p>
            <a:pPr algn="ctr" defTabSz="1340639" hangingPunct="0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19h-23h</a:t>
            </a:r>
          </a:p>
          <a:p>
            <a:pPr algn="ctr" defTabSz="1340639" hangingPunct="0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9" name="Rectangle à coins arrondis 16">
            <a:extLst>
              <a:ext uri="{FF2B5EF4-FFF2-40B4-BE49-F238E27FC236}">
                <a16:creationId xmlns:a16="http://schemas.microsoft.com/office/drawing/2014/main" id="{A302A042-EEA8-43E8-A068-71C40C487658}"/>
              </a:ext>
            </a:extLst>
          </p:cNvPr>
          <p:cNvSpPr/>
          <p:nvPr/>
        </p:nvSpPr>
        <p:spPr>
          <a:xfrm rot="16200000">
            <a:off x="-1369738" y="10395206"/>
            <a:ext cx="4449949" cy="1493229"/>
          </a:xfrm>
          <a:prstGeom prst="round2SameRect">
            <a:avLst>
              <a:gd name="adj1" fmla="val 23702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 b="1" dirty="0"/>
          </a:p>
        </p:txBody>
      </p: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FE31D549-815A-4E89-B35D-2CC831AE2BBC}"/>
              </a:ext>
            </a:extLst>
          </p:cNvPr>
          <p:cNvCxnSpPr>
            <a:cxnSpLocks/>
          </p:cNvCxnSpPr>
          <p:nvPr/>
        </p:nvCxnSpPr>
        <p:spPr>
          <a:xfrm>
            <a:off x="149764" y="10409068"/>
            <a:ext cx="145208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necteur droit 200">
            <a:extLst>
              <a:ext uri="{FF2B5EF4-FFF2-40B4-BE49-F238E27FC236}">
                <a16:creationId xmlns:a16="http://schemas.microsoft.com/office/drawing/2014/main" id="{C2DE4032-EAEE-4CBE-B65B-92B88F71D8BF}"/>
              </a:ext>
            </a:extLst>
          </p:cNvPr>
          <p:cNvCxnSpPr>
            <a:cxnSpLocks/>
          </p:cNvCxnSpPr>
          <p:nvPr/>
        </p:nvCxnSpPr>
        <p:spPr>
          <a:xfrm>
            <a:off x="128127" y="11970322"/>
            <a:ext cx="1473724" cy="154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Rectangle à coins arrondis 4">
            <a:extLst>
              <a:ext uri="{FF2B5EF4-FFF2-40B4-BE49-F238E27FC236}">
                <a16:creationId xmlns:a16="http://schemas.microsoft.com/office/drawing/2014/main" id="{8E7F0917-2C32-487D-9941-59A69D324DF1}"/>
              </a:ext>
            </a:extLst>
          </p:cNvPr>
          <p:cNvSpPr/>
          <p:nvPr/>
        </p:nvSpPr>
        <p:spPr>
          <a:xfrm>
            <a:off x="215388" y="12160447"/>
            <a:ext cx="1359688" cy="849433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20h-23h00</a:t>
            </a:r>
          </a:p>
        </p:txBody>
      </p:sp>
      <p:sp>
        <p:nvSpPr>
          <p:cNvPr id="203" name="ZoneTexte 202">
            <a:extLst>
              <a:ext uri="{FF2B5EF4-FFF2-40B4-BE49-F238E27FC236}">
                <a16:creationId xmlns:a16="http://schemas.microsoft.com/office/drawing/2014/main" id="{5AB70394-4027-47E1-B599-705879752ED4}"/>
              </a:ext>
            </a:extLst>
          </p:cNvPr>
          <p:cNvSpPr txBox="1"/>
          <p:nvPr/>
        </p:nvSpPr>
        <p:spPr>
          <a:xfrm>
            <a:off x="260411" y="9530206"/>
            <a:ext cx="1115357" cy="34325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algn="ctr" defTabSz="1340639" hangingPunct="0"/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9h30/12h</a:t>
            </a:r>
          </a:p>
        </p:txBody>
      </p:sp>
      <p:sp>
        <p:nvSpPr>
          <p:cNvPr id="204" name="ZoneTexte 203">
            <a:extLst>
              <a:ext uri="{FF2B5EF4-FFF2-40B4-BE49-F238E27FC236}">
                <a16:creationId xmlns:a16="http://schemas.microsoft.com/office/drawing/2014/main" id="{F2587A91-84B7-47F1-A147-5CC4D0F40608}"/>
              </a:ext>
            </a:extLst>
          </p:cNvPr>
          <p:cNvSpPr txBox="1"/>
          <p:nvPr/>
        </p:nvSpPr>
        <p:spPr>
          <a:xfrm>
            <a:off x="136015" y="10912118"/>
            <a:ext cx="1350540" cy="34325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algn="ctr" defTabSz="1340639" hangingPunct="0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h/17h30</a:t>
            </a:r>
          </a:p>
        </p:txBody>
      </p:sp>
      <p:sp>
        <p:nvSpPr>
          <p:cNvPr id="214" name="Rectangle à coins arrondis 16">
            <a:extLst>
              <a:ext uri="{FF2B5EF4-FFF2-40B4-BE49-F238E27FC236}">
                <a16:creationId xmlns:a16="http://schemas.microsoft.com/office/drawing/2014/main" id="{06364BF8-839D-406E-81D5-E9DE191CA91D}"/>
              </a:ext>
            </a:extLst>
          </p:cNvPr>
          <p:cNvSpPr/>
          <p:nvPr/>
        </p:nvSpPr>
        <p:spPr>
          <a:xfrm rot="16200000">
            <a:off x="-1078998" y="4354093"/>
            <a:ext cx="4026697" cy="1215818"/>
          </a:xfrm>
          <a:prstGeom prst="round2SameRect">
            <a:avLst>
              <a:gd name="adj1" fmla="val 23702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8" b="1" dirty="0"/>
              <a:t>1</a:t>
            </a:r>
          </a:p>
        </p:txBody>
      </p:sp>
      <p:sp>
        <p:nvSpPr>
          <p:cNvPr id="215" name="Rectangle à coins arrondis 4">
            <a:extLst>
              <a:ext uri="{FF2B5EF4-FFF2-40B4-BE49-F238E27FC236}">
                <a16:creationId xmlns:a16="http://schemas.microsoft.com/office/drawing/2014/main" id="{31ED44EE-9413-497A-B3AF-C9C7090966E1}"/>
              </a:ext>
            </a:extLst>
          </p:cNvPr>
          <p:cNvSpPr/>
          <p:nvPr/>
        </p:nvSpPr>
        <p:spPr>
          <a:xfrm>
            <a:off x="291547" y="5980553"/>
            <a:ext cx="1215819" cy="639123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20h-23h</a:t>
            </a:r>
          </a:p>
        </p:txBody>
      </p:sp>
      <p:sp>
        <p:nvSpPr>
          <p:cNvPr id="216" name="ZoneTexte 215">
            <a:extLst>
              <a:ext uri="{FF2B5EF4-FFF2-40B4-BE49-F238E27FC236}">
                <a16:creationId xmlns:a16="http://schemas.microsoft.com/office/drawing/2014/main" id="{11C2B9E6-1EF5-4826-9795-9C821623D3AD}"/>
              </a:ext>
            </a:extLst>
          </p:cNvPr>
          <p:cNvSpPr txBox="1"/>
          <p:nvPr/>
        </p:nvSpPr>
        <p:spPr>
          <a:xfrm>
            <a:off x="191745" y="4576359"/>
            <a:ext cx="1493231" cy="37403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algn="ctr" defTabSz="1340639" hangingPunct="0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h/17h30</a:t>
            </a:r>
          </a:p>
        </p:txBody>
      </p:sp>
      <p:sp>
        <p:nvSpPr>
          <p:cNvPr id="217" name="Rectangle à coins arrondis 16">
            <a:extLst>
              <a:ext uri="{FF2B5EF4-FFF2-40B4-BE49-F238E27FC236}">
                <a16:creationId xmlns:a16="http://schemas.microsoft.com/office/drawing/2014/main" id="{FA097EB7-C0F4-483C-917B-2A7D66E76D15}"/>
              </a:ext>
            </a:extLst>
          </p:cNvPr>
          <p:cNvSpPr/>
          <p:nvPr/>
        </p:nvSpPr>
        <p:spPr>
          <a:xfrm rot="16200000">
            <a:off x="-1468111" y="4486426"/>
            <a:ext cx="4558919" cy="1493229"/>
          </a:xfrm>
          <a:prstGeom prst="round2SameRect">
            <a:avLst>
              <a:gd name="adj1" fmla="val 23702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 b="1" dirty="0"/>
          </a:p>
        </p:txBody>
      </p:sp>
      <p:cxnSp>
        <p:nvCxnSpPr>
          <p:cNvPr id="218" name="Connecteur droit 217">
            <a:extLst>
              <a:ext uri="{FF2B5EF4-FFF2-40B4-BE49-F238E27FC236}">
                <a16:creationId xmlns:a16="http://schemas.microsoft.com/office/drawing/2014/main" id="{0EB872C2-67C5-4E26-95F5-7A3B1A13AD91}"/>
              </a:ext>
            </a:extLst>
          </p:cNvPr>
          <p:cNvCxnSpPr>
            <a:cxnSpLocks/>
          </p:cNvCxnSpPr>
          <p:nvPr/>
        </p:nvCxnSpPr>
        <p:spPr>
          <a:xfrm>
            <a:off x="64734" y="4416927"/>
            <a:ext cx="14932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cteur droit 218">
            <a:extLst>
              <a:ext uri="{FF2B5EF4-FFF2-40B4-BE49-F238E27FC236}">
                <a16:creationId xmlns:a16="http://schemas.microsoft.com/office/drawing/2014/main" id="{3C292F32-99EC-480B-A10B-030298BF0413}"/>
              </a:ext>
            </a:extLst>
          </p:cNvPr>
          <p:cNvCxnSpPr>
            <a:cxnSpLocks/>
          </p:cNvCxnSpPr>
          <p:nvPr/>
        </p:nvCxnSpPr>
        <p:spPr>
          <a:xfrm>
            <a:off x="64734" y="5962643"/>
            <a:ext cx="1493229" cy="163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Rectangle à coins arrondis 4">
            <a:extLst>
              <a:ext uri="{FF2B5EF4-FFF2-40B4-BE49-F238E27FC236}">
                <a16:creationId xmlns:a16="http://schemas.microsoft.com/office/drawing/2014/main" id="{9A08D00D-F5DA-402B-84F7-6EB5060AF677}"/>
              </a:ext>
            </a:extLst>
          </p:cNvPr>
          <p:cNvSpPr/>
          <p:nvPr/>
        </p:nvSpPr>
        <p:spPr>
          <a:xfrm>
            <a:off x="122268" y="6127520"/>
            <a:ext cx="1359688" cy="849433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19h-22h30</a:t>
            </a:r>
          </a:p>
        </p:txBody>
      </p:sp>
      <p:sp>
        <p:nvSpPr>
          <p:cNvPr id="221" name="ZoneTexte 220">
            <a:extLst>
              <a:ext uri="{FF2B5EF4-FFF2-40B4-BE49-F238E27FC236}">
                <a16:creationId xmlns:a16="http://schemas.microsoft.com/office/drawing/2014/main" id="{835B12F9-1212-4593-B39D-0F2C0A866056}"/>
              </a:ext>
            </a:extLst>
          </p:cNvPr>
          <p:cNvSpPr txBox="1"/>
          <p:nvPr/>
        </p:nvSpPr>
        <p:spPr>
          <a:xfrm>
            <a:off x="261445" y="3543697"/>
            <a:ext cx="1115357" cy="34325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algn="ctr" defTabSz="1340639" hangingPunct="0"/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9h30/12h</a:t>
            </a:r>
          </a:p>
        </p:txBody>
      </p:sp>
      <p:sp>
        <p:nvSpPr>
          <p:cNvPr id="222" name="ZoneTexte 221">
            <a:extLst>
              <a:ext uri="{FF2B5EF4-FFF2-40B4-BE49-F238E27FC236}">
                <a16:creationId xmlns:a16="http://schemas.microsoft.com/office/drawing/2014/main" id="{8F9D88DB-E5FD-4E0C-8C80-77E6A1D2644F}"/>
              </a:ext>
            </a:extLst>
          </p:cNvPr>
          <p:cNvSpPr txBox="1"/>
          <p:nvPr/>
        </p:nvSpPr>
        <p:spPr>
          <a:xfrm>
            <a:off x="139993" y="4926335"/>
            <a:ext cx="1350540" cy="34325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algn="ctr" defTabSz="1340639" hangingPunct="0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h/17h30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3520637D-9922-4DD0-A5E1-B94C9A64CCC4}"/>
              </a:ext>
            </a:extLst>
          </p:cNvPr>
          <p:cNvSpPr txBox="1"/>
          <p:nvPr/>
        </p:nvSpPr>
        <p:spPr>
          <a:xfrm>
            <a:off x="7472533" y="9103056"/>
            <a:ext cx="2411654" cy="117425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algn="ctr" defTabSz="1340639" hangingPunct="0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Stage artistique Volume 3D </a:t>
            </a:r>
          </a:p>
          <a:p>
            <a:pPr algn="ctr" defTabSz="1340639" hangingPunct="0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40639" hangingPunct="0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Jeux libres  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8B01E3AC-675F-418B-93CB-6D272B169F6E}"/>
              </a:ext>
            </a:extLst>
          </p:cNvPr>
          <p:cNvSpPr txBox="1"/>
          <p:nvPr/>
        </p:nvSpPr>
        <p:spPr>
          <a:xfrm>
            <a:off x="5451937" y="10676166"/>
            <a:ext cx="2348947" cy="120503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algn="ctr" defTabSz="1340639" hangingPunct="0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Grand Loto </a:t>
            </a:r>
          </a:p>
          <a:p>
            <a:pPr algn="ctr" defTabSz="1340639" hangingPunct="0"/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(pôle famille &amp; jeunesse) 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40639" hangingPunct="0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40639" hangingPunct="0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Sortie Piscine 2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endParaRPr lang="fr-FR" sz="2000" b="1" dirty="0"/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AB417B03-5865-44A5-B2C6-221E4F7EB472}"/>
              </a:ext>
            </a:extLst>
          </p:cNvPr>
          <p:cNvSpPr txBox="1"/>
          <p:nvPr/>
        </p:nvSpPr>
        <p:spPr>
          <a:xfrm>
            <a:off x="7595996" y="10607351"/>
            <a:ext cx="2255694" cy="117425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Course d’orientation à St Sébastien </a:t>
            </a:r>
          </a:p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Jeux Libres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6247CF67-0ED6-4E11-8D5B-0A1A27E9873B}"/>
              </a:ext>
            </a:extLst>
          </p:cNvPr>
          <p:cNvSpPr txBox="1"/>
          <p:nvPr/>
        </p:nvSpPr>
        <p:spPr>
          <a:xfrm>
            <a:off x="9721982" y="10539758"/>
            <a:ext cx="2043769" cy="117425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algn="ctr" defTabSz="1340639" hangingPunct="0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Jeux Libres-Multisports</a:t>
            </a:r>
          </a:p>
          <a:p>
            <a:pPr algn="ctr" defTabSz="1340639" hangingPunct="0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40639" hangingPunct="0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Tournoi Fifa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4453523D-35B6-4CE3-B5C3-BF059B0726D4}"/>
              </a:ext>
            </a:extLst>
          </p:cNvPr>
          <p:cNvSpPr txBox="1"/>
          <p:nvPr/>
        </p:nvSpPr>
        <p:spPr>
          <a:xfrm>
            <a:off x="7696990" y="12172360"/>
            <a:ext cx="2096001" cy="120503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algn="ctr" defTabSz="1340639" hangingPunct="0"/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Sortie Soirée</a:t>
            </a:r>
          </a:p>
          <a:p>
            <a:pPr algn="ctr" defTabSz="1340639" hangingPunct="0"/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Escape Game à Rouen 6€</a:t>
            </a:r>
          </a:p>
          <a:p>
            <a:pPr algn="ctr" defTabSz="1340639" hangingPunct="0"/>
            <a:endParaRPr lang="fr-FR" sz="20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50C7615-15D1-C114-C4C2-9BFF5DE525C6}"/>
              </a:ext>
            </a:extLst>
          </p:cNvPr>
          <p:cNvSpPr txBox="1"/>
          <p:nvPr/>
        </p:nvSpPr>
        <p:spPr>
          <a:xfrm>
            <a:off x="5420583" y="9085230"/>
            <a:ext cx="2411654" cy="117425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algn="ctr" defTabSz="1340639" hangingPunct="0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Stage artistique Volume 3D </a:t>
            </a:r>
          </a:p>
          <a:p>
            <a:pPr algn="ctr" defTabSz="1340639" hangingPunct="0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40639" hangingPunct="0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Jeux libres 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017387B-108D-5881-7617-83275CD25F09}"/>
              </a:ext>
            </a:extLst>
          </p:cNvPr>
          <p:cNvSpPr txBox="1"/>
          <p:nvPr/>
        </p:nvSpPr>
        <p:spPr>
          <a:xfrm>
            <a:off x="9517645" y="9099543"/>
            <a:ext cx="2411654" cy="117425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algn="ctr" defTabSz="1340639" hangingPunct="0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Stage artistique Volume 3D </a:t>
            </a:r>
          </a:p>
          <a:p>
            <a:pPr algn="ctr" defTabSz="1340639" hangingPunct="0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40639" hangingPunct="0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Jeux libres  </a:t>
            </a:r>
          </a:p>
        </p:txBody>
      </p:sp>
    </p:spTree>
    <p:extLst>
      <p:ext uri="{BB962C8B-B14F-4D97-AF65-F5344CB8AC3E}">
        <p14:creationId xmlns:p14="http://schemas.microsoft.com/office/powerpoint/2010/main" val="4156990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C7CD3CA-18FD-4538-BD62-7D17848F0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93" y="121955"/>
            <a:ext cx="12240293" cy="16134045"/>
          </a:xfrm>
          <a:prstGeom prst="rect">
            <a:avLst/>
          </a:prstGeom>
        </p:spPr>
      </p:pic>
      <p:sp>
        <p:nvSpPr>
          <p:cNvPr id="5" name="Texte du titre">
            <a:extLst>
              <a:ext uri="{FF2B5EF4-FFF2-40B4-BE49-F238E27FC236}">
                <a16:creationId xmlns:a16="http://schemas.microsoft.com/office/drawing/2014/main" id="{EDA931C3-2EBA-49ED-B612-F262D03790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05471" y="586306"/>
            <a:ext cx="4929561" cy="14763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0"/>
            </a:lvl1pPr>
          </a:lstStyle>
          <a:p>
            <a:r>
              <a:rPr lang="fr-FR" sz="7200" dirty="0"/>
              <a:t>Habitants</a:t>
            </a:r>
            <a:endParaRPr sz="7200" dirty="0"/>
          </a:p>
        </p:txBody>
      </p:sp>
      <p:sp>
        <p:nvSpPr>
          <p:cNvPr id="6" name="Rectangle avec coin arrondi du même côté 5">
            <a:extLst>
              <a:ext uri="{FF2B5EF4-FFF2-40B4-BE49-F238E27FC236}">
                <a16:creationId xmlns:a16="http://schemas.microsoft.com/office/drawing/2014/main" id="{A672FA66-1178-4685-A146-16B723ABA02E}"/>
              </a:ext>
            </a:extLst>
          </p:cNvPr>
          <p:cNvSpPr/>
          <p:nvPr/>
        </p:nvSpPr>
        <p:spPr>
          <a:xfrm rot="5400000">
            <a:off x="3525838" y="10287118"/>
            <a:ext cx="2236401" cy="7818820"/>
          </a:xfrm>
          <a:prstGeom prst="round2SameRect">
            <a:avLst>
              <a:gd name="adj1" fmla="val 14806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les deux sorties : « Equitation » et « Ferme du </a:t>
            </a:r>
            <a:r>
              <a:rPr 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Mathou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Pensez aux chaussures adaptées (les bottes, c’est idéal) et K-way</a:t>
            </a:r>
          </a:p>
          <a:p>
            <a:pPr algn="ctr"/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Pique-nique pour la sortie Ferme du </a:t>
            </a:r>
            <a:r>
              <a:rPr lang="fr-FR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Mathou</a:t>
            </a:r>
            <a:endParaRPr lang="fr-F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22">
            <a:extLst>
              <a:ext uri="{FF2B5EF4-FFF2-40B4-BE49-F238E27FC236}">
                <a16:creationId xmlns:a16="http://schemas.microsoft.com/office/drawing/2014/main" id="{2B57874F-0481-4036-A738-9D8A7C27AAC2}"/>
              </a:ext>
            </a:extLst>
          </p:cNvPr>
          <p:cNvSpPr txBox="1"/>
          <p:nvPr/>
        </p:nvSpPr>
        <p:spPr>
          <a:xfrm rot="16200000">
            <a:off x="-888353" y="13768676"/>
            <a:ext cx="2546052" cy="5460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2808" tIns="32808" rIns="32808" bIns="32808" anchor="ctr">
            <a:noAutofit/>
          </a:bodyPr>
          <a:lstStyle>
            <a:lvl1pPr defTabSz="1273639">
              <a:spcBef>
                <a:spcPts val="9100"/>
              </a:spcBef>
              <a:defRPr sz="28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fr-FR" sz="4000" dirty="0">
                <a:solidFill>
                  <a:schemeClr val="accent4"/>
                </a:solidFill>
              </a:rPr>
              <a:t>À NOTER</a:t>
            </a:r>
            <a:endParaRPr sz="4000" dirty="0">
              <a:solidFill>
                <a:schemeClr val="accent4"/>
              </a:solidFill>
            </a:endParaRPr>
          </a:p>
        </p:txBody>
      </p:sp>
      <p:sp>
        <p:nvSpPr>
          <p:cNvPr id="8" name="Rectangle avec coin arrondi du même côté 5">
            <a:extLst>
              <a:ext uri="{FF2B5EF4-FFF2-40B4-BE49-F238E27FC236}">
                <a16:creationId xmlns:a16="http://schemas.microsoft.com/office/drawing/2014/main" id="{97777242-1344-467D-9B70-4F4C15C90A27}"/>
              </a:ext>
            </a:extLst>
          </p:cNvPr>
          <p:cNvSpPr/>
          <p:nvPr/>
        </p:nvSpPr>
        <p:spPr>
          <a:xfrm>
            <a:off x="1627556" y="2846011"/>
            <a:ext cx="2000588" cy="822426"/>
          </a:xfrm>
          <a:prstGeom prst="round2SameRect">
            <a:avLst>
              <a:gd name="adj1" fmla="val 30783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 dirty="0"/>
          </a:p>
        </p:txBody>
      </p:sp>
      <p:sp>
        <p:nvSpPr>
          <p:cNvPr id="9" name="Rectangle à coins arrondis 16">
            <a:extLst>
              <a:ext uri="{FF2B5EF4-FFF2-40B4-BE49-F238E27FC236}">
                <a16:creationId xmlns:a16="http://schemas.microsoft.com/office/drawing/2014/main" id="{8E0B4487-5A04-4CEC-97C2-287A4493CEA9}"/>
              </a:ext>
            </a:extLst>
          </p:cNvPr>
          <p:cNvSpPr/>
          <p:nvPr/>
        </p:nvSpPr>
        <p:spPr>
          <a:xfrm rot="16200000">
            <a:off x="-707555" y="4419173"/>
            <a:ext cx="3102675" cy="1534313"/>
          </a:xfrm>
          <a:prstGeom prst="round2SameRect">
            <a:avLst>
              <a:gd name="adj1" fmla="val 23702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C22F1ED-B9C3-4B93-A95B-CC8FA1DBB67B}"/>
              </a:ext>
            </a:extLst>
          </p:cNvPr>
          <p:cNvCxnSpPr>
            <a:cxnSpLocks/>
          </p:cNvCxnSpPr>
          <p:nvPr/>
        </p:nvCxnSpPr>
        <p:spPr>
          <a:xfrm flipH="1">
            <a:off x="78304" y="5184949"/>
            <a:ext cx="1559803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2">
            <a:extLst>
              <a:ext uri="{FF2B5EF4-FFF2-40B4-BE49-F238E27FC236}">
                <a16:creationId xmlns:a16="http://schemas.microsoft.com/office/drawing/2014/main" id="{3F6CB55C-480E-4179-93CF-F07F913047C2}"/>
              </a:ext>
            </a:extLst>
          </p:cNvPr>
          <p:cNvSpPr txBox="1"/>
          <p:nvPr/>
        </p:nvSpPr>
        <p:spPr>
          <a:xfrm>
            <a:off x="1490884" y="2987391"/>
            <a:ext cx="2240924" cy="546053"/>
          </a:xfrm>
          <a:prstGeom prst="rect">
            <a:avLst/>
          </a:prstGeom>
          <a:noFill/>
          <a:ln w="3175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2808" tIns="32808" rIns="32808" bIns="32808" anchor="ctr">
            <a:normAutofit/>
          </a:bodyPr>
          <a:lstStyle>
            <a:lvl1pPr defTabSz="1273639">
              <a:spcBef>
                <a:spcPts val="9100"/>
              </a:spcBef>
              <a:defRPr sz="28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Lundi 24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à coins arrondis 4">
            <a:extLst>
              <a:ext uri="{FF2B5EF4-FFF2-40B4-BE49-F238E27FC236}">
                <a16:creationId xmlns:a16="http://schemas.microsoft.com/office/drawing/2014/main" id="{195969C0-2C9C-4563-A793-DEFF44272113}"/>
              </a:ext>
            </a:extLst>
          </p:cNvPr>
          <p:cNvSpPr/>
          <p:nvPr/>
        </p:nvSpPr>
        <p:spPr>
          <a:xfrm>
            <a:off x="148104" y="3878404"/>
            <a:ext cx="1369335" cy="118988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Matinée</a:t>
            </a:r>
          </a:p>
        </p:txBody>
      </p:sp>
      <p:sp>
        <p:nvSpPr>
          <p:cNvPr id="23" name="Rectangle à coins arrondis 4">
            <a:extLst>
              <a:ext uri="{FF2B5EF4-FFF2-40B4-BE49-F238E27FC236}">
                <a16:creationId xmlns:a16="http://schemas.microsoft.com/office/drawing/2014/main" id="{C1F5C9D8-DA61-4E1A-9BFD-B360228EA2A8}"/>
              </a:ext>
            </a:extLst>
          </p:cNvPr>
          <p:cNvSpPr/>
          <p:nvPr/>
        </p:nvSpPr>
        <p:spPr>
          <a:xfrm>
            <a:off x="78300" y="5507447"/>
            <a:ext cx="1446058" cy="118988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Après-midi</a:t>
            </a:r>
          </a:p>
        </p:txBody>
      </p:sp>
      <p:sp>
        <p:nvSpPr>
          <p:cNvPr id="27" name="Rectangle à coins arrondis 4">
            <a:extLst>
              <a:ext uri="{FF2B5EF4-FFF2-40B4-BE49-F238E27FC236}">
                <a16:creationId xmlns:a16="http://schemas.microsoft.com/office/drawing/2014/main" id="{C5440044-955A-4FDC-AB24-213F410EE7AF}"/>
              </a:ext>
            </a:extLst>
          </p:cNvPr>
          <p:cNvSpPr/>
          <p:nvPr/>
        </p:nvSpPr>
        <p:spPr>
          <a:xfrm>
            <a:off x="1640455" y="5184949"/>
            <a:ext cx="2016684" cy="153441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Inscriptions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Activités libres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Goûter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14h-18h</a:t>
            </a:r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E3FD85BE-79C3-4B81-BF7A-CCC2B87279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3" t="16233" r="12329" b="19022"/>
          <a:stretch/>
        </p:blipFill>
        <p:spPr>
          <a:xfrm>
            <a:off x="8817594" y="234104"/>
            <a:ext cx="3249473" cy="2168098"/>
          </a:xfrm>
          <a:prstGeom prst="rect">
            <a:avLst/>
          </a:prstGeom>
        </p:spPr>
      </p:pic>
      <p:sp>
        <p:nvSpPr>
          <p:cNvPr id="72" name="Rectangle à coins arrondis 4">
            <a:extLst>
              <a:ext uri="{FF2B5EF4-FFF2-40B4-BE49-F238E27FC236}">
                <a16:creationId xmlns:a16="http://schemas.microsoft.com/office/drawing/2014/main" id="{341014D0-2C20-4725-896C-4B2085A86C18}"/>
              </a:ext>
            </a:extLst>
          </p:cNvPr>
          <p:cNvSpPr/>
          <p:nvPr/>
        </p:nvSpPr>
        <p:spPr>
          <a:xfrm>
            <a:off x="3655380" y="5179987"/>
            <a:ext cx="1960791" cy="153441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716F4810-FFFC-488E-9993-AC1CE6066BEF}"/>
              </a:ext>
            </a:extLst>
          </p:cNvPr>
          <p:cNvSpPr txBox="1"/>
          <p:nvPr/>
        </p:nvSpPr>
        <p:spPr>
          <a:xfrm>
            <a:off x="3303122" y="5368216"/>
            <a:ext cx="2448283" cy="129736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Mosaïque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14h-15h30</a:t>
            </a:r>
          </a:p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Médiathèque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16h-17h</a:t>
            </a:r>
          </a:p>
        </p:txBody>
      </p:sp>
      <p:sp>
        <p:nvSpPr>
          <p:cNvPr id="74" name="Rectangle avec coin arrondi du même côté 5">
            <a:extLst>
              <a:ext uri="{FF2B5EF4-FFF2-40B4-BE49-F238E27FC236}">
                <a16:creationId xmlns:a16="http://schemas.microsoft.com/office/drawing/2014/main" id="{6287E427-ADCD-4309-B6C0-667D0A7F3566}"/>
              </a:ext>
            </a:extLst>
          </p:cNvPr>
          <p:cNvSpPr/>
          <p:nvPr/>
        </p:nvSpPr>
        <p:spPr>
          <a:xfrm>
            <a:off x="3638538" y="2832623"/>
            <a:ext cx="1960791" cy="822426"/>
          </a:xfrm>
          <a:prstGeom prst="round2SameRect">
            <a:avLst>
              <a:gd name="adj1" fmla="val 30783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 dirty="0"/>
          </a:p>
        </p:txBody>
      </p:sp>
      <p:sp>
        <p:nvSpPr>
          <p:cNvPr id="29" name="22">
            <a:extLst>
              <a:ext uri="{FF2B5EF4-FFF2-40B4-BE49-F238E27FC236}">
                <a16:creationId xmlns:a16="http://schemas.microsoft.com/office/drawing/2014/main" id="{77689209-CA97-4F4E-8115-834A74EADB4B}"/>
              </a:ext>
            </a:extLst>
          </p:cNvPr>
          <p:cNvSpPr txBox="1"/>
          <p:nvPr/>
        </p:nvSpPr>
        <p:spPr>
          <a:xfrm>
            <a:off x="3470477" y="2970812"/>
            <a:ext cx="2240924" cy="546053"/>
          </a:xfrm>
          <a:prstGeom prst="rect">
            <a:avLst/>
          </a:prstGeom>
          <a:noFill/>
          <a:ln w="3175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2808" tIns="32808" rIns="32808" bIns="32808" anchor="ctr">
            <a:normAutofit/>
          </a:bodyPr>
          <a:lstStyle>
            <a:lvl1pPr defTabSz="1273639">
              <a:spcBef>
                <a:spcPts val="9100"/>
              </a:spcBef>
              <a:defRPr sz="28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Mardi 25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 avec coin arrondi du même côté 5">
            <a:extLst>
              <a:ext uri="{FF2B5EF4-FFF2-40B4-BE49-F238E27FC236}">
                <a16:creationId xmlns:a16="http://schemas.microsoft.com/office/drawing/2014/main" id="{71D977D1-D067-437B-83AB-8A665A1831F3}"/>
              </a:ext>
            </a:extLst>
          </p:cNvPr>
          <p:cNvSpPr/>
          <p:nvPr/>
        </p:nvSpPr>
        <p:spPr>
          <a:xfrm>
            <a:off x="5600357" y="2807786"/>
            <a:ext cx="1960791" cy="822426"/>
          </a:xfrm>
          <a:prstGeom prst="round2SameRect">
            <a:avLst>
              <a:gd name="adj1" fmla="val 30783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 dirty="0"/>
          </a:p>
        </p:txBody>
      </p:sp>
      <p:sp>
        <p:nvSpPr>
          <p:cNvPr id="33" name="22">
            <a:extLst>
              <a:ext uri="{FF2B5EF4-FFF2-40B4-BE49-F238E27FC236}">
                <a16:creationId xmlns:a16="http://schemas.microsoft.com/office/drawing/2014/main" id="{979AD831-6A08-4CA4-BCFC-3FCB304B8188}"/>
              </a:ext>
            </a:extLst>
          </p:cNvPr>
          <p:cNvSpPr txBox="1"/>
          <p:nvPr/>
        </p:nvSpPr>
        <p:spPr>
          <a:xfrm>
            <a:off x="5516637" y="3019345"/>
            <a:ext cx="2240924" cy="546053"/>
          </a:xfrm>
          <a:prstGeom prst="rect">
            <a:avLst/>
          </a:prstGeom>
          <a:noFill/>
          <a:ln w="3175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2808" tIns="32808" rIns="32808" bIns="32808" anchor="ctr">
            <a:normAutofit/>
          </a:bodyPr>
          <a:lstStyle>
            <a:lvl1pPr defTabSz="1273639">
              <a:spcBef>
                <a:spcPts val="9100"/>
              </a:spcBef>
              <a:defRPr sz="28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Mercredi 26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avec coin arrondi du même côté 5">
            <a:extLst>
              <a:ext uri="{FF2B5EF4-FFF2-40B4-BE49-F238E27FC236}">
                <a16:creationId xmlns:a16="http://schemas.microsoft.com/office/drawing/2014/main" id="{7542BA1F-8ECB-4305-A2A7-0A82D279793F}"/>
              </a:ext>
            </a:extLst>
          </p:cNvPr>
          <p:cNvSpPr/>
          <p:nvPr/>
        </p:nvSpPr>
        <p:spPr>
          <a:xfrm>
            <a:off x="7586970" y="2786620"/>
            <a:ext cx="1960791" cy="822426"/>
          </a:xfrm>
          <a:prstGeom prst="round2SameRect">
            <a:avLst>
              <a:gd name="adj1" fmla="val 30783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 dirty="0"/>
          </a:p>
        </p:txBody>
      </p:sp>
      <p:sp>
        <p:nvSpPr>
          <p:cNvPr id="78" name="Rectangle avec coin arrondi du même côté 5">
            <a:extLst>
              <a:ext uri="{FF2B5EF4-FFF2-40B4-BE49-F238E27FC236}">
                <a16:creationId xmlns:a16="http://schemas.microsoft.com/office/drawing/2014/main" id="{65867A1C-2C96-4CAB-85B2-E6A969AEEDBE}"/>
              </a:ext>
            </a:extLst>
          </p:cNvPr>
          <p:cNvSpPr/>
          <p:nvPr/>
        </p:nvSpPr>
        <p:spPr>
          <a:xfrm>
            <a:off x="9542390" y="2807786"/>
            <a:ext cx="1960791" cy="822426"/>
          </a:xfrm>
          <a:prstGeom prst="round2SameRect">
            <a:avLst>
              <a:gd name="adj1" fmla="val 30783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 dirty="0"/>
          </a:p>
        </p:txBody>
      </p:sp>
      <p:sp>
        <p:nvSpPr>
          <p:cNvPr id="37" name="22">
            <a:extLst>
              <a:ext uri="{FF2B5EF4-FFF2-40B4-BE49-F238E27FC236}">
                <a16:creationId xmlns:a16="http://schemas.microsoft.com/office/drawing/2014/main" id="{D098A5A2-4789-4E27-AD3A-A83957DE82D5}"/>
              </a:ext>
            </a:extLst>
          </p:cNvPr>
          <p:cNvSpPr txBox="1"/>
          <p:nvPr/>
        </p:nvSpPr>
        <p:spPr>
          <a:xfrm>
            <a:off x="7359473" y="2984197"/>
            <a:ext cx="2240924" cy="546053"/>
          </a:xfrm>
          <a:prstGeom prst="rect">
            <a:avLst/>
          </a:prstGeom>
          <a:noFill/>
          <a:ln w="3175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2808" tIns="32808" rIns="32808" bIns="32808" anchor="ctr">
            <a:normAutofit/>
          </a:bodyPr>
          <a:lstStyle>
            <a:lvl1pPr defTabSz="1273639">
              <a:spcBef>
                <a:spcPts val="9100"/>
              </a:spcBef>
              <a:defRPr sz="28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Jeudi 27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22">
            <a:extLst>
              <a:ext uri="{FF2B5EF4-FFF2-40B4-BE49-F238E27FC236}">
                <a16:creationId xmlns:a16="http://schemas.microsoft.com/office/drawing/2014/main" id="{9D874169-8A16-4ED1-A694-F5B743DDCBE5}"/>
              </a:ext>
            </a:extLst>
          </p:cNvPr>
          <p:cNvSpPr txBox="1"/>
          <p:nvPr/>
        </p:nvSpPr>
        <p:spPr>
          <a:xfrm>
            <a:off x="9679492" y="2961831"/>
            <a:ext cx="2240924" cy="546053"/>
          </a:xfrm>
          <a:prstGeom prst="rect">
            <a:avLst/>
          </a:prstGeom>
          <a:noFill/>
          <a:ln w="3175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2808" tIns="32808" rIns="32808" bIns="32808" anchor="ctr">
            <a:normAutofit/>
          </a:bodyPr>
          <a:lstStyle>
            <a:lvl1pPr defTabSz="1273639">
              <a:spcBef>
                <a:spcPts val="9100"/>
              </a:spcBef>
              <a:defRPr sz="28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Vendredi 28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angle à coins arrondis 4">
            <a:extLst>
              <a:ext uri="{FF2B5EF4-FFF2-40B4-BE49-F238E27FC236}">
                <a16:creationId xmlns:a16="http://schemas.microsoft.com/office/drawing/2014/main" id="{6FBFD34B-E683-4FCE-8920-54CCCD77D755}"/>
              </a:ext>
            </a:extLst>
          </p:cNvPr>
          <p:cNvSpPr/>
          <p:nvPr/>
        </p:nvSpPr>
        <p:spPr>
          <a:xfrm>
            <a:off x="5651246" y="5179249"/>
            <a:ext cx="1937860" cy="152057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BC2182A8-552B-4133-9585-7D87E94B4FD0}"/>
              </a:ext>
            </a:extLst>
          </p:cNvPr>
          <p:cNvSpPr txBox="1"/>
          <p:nvPr/>
        </p:nvSpPr>
        <p:spPr>
          <a:xfrm>
            <a:off x="5405200" y="5611374"/>
            <a:ext cx="2414016" cy="68181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algn="ctr" defTabSz="1340639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Danse en famille</a:t>
            </a:r>
          </a:p>
          <a:p>
            <a:pPr algn="ctr" defTabSz="1340639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14h-16h</a:t>
            </a:r>
          </a:p>
        </p:txBody>
      </p:sp>
      <p:sp>
        <p:nvSpPr>
          <p:cNvPr id="81" name="Rectangle à coins arrondis 4">
            <a:extLst>
              <a:ext uri="{FF2B5EF4-FFF2-40B4-BE49-F238E27FC236}">
                <a16:creationId xmlns:a16="http://schemas.microsoft.com/office/drawing/2014/main" id="{4BCA4CD4-FA0D-4EEB-9D78-920746FBC27D}"/>
              </a:ext>
            </a:extLst>
          </p:cNvPr>
          <p:cNvSpPr/>
          <p:nvPr/>
        </p:nvSpPr>
        <p:spPr>
          <a:xfrm>
            <a:off x="7612037" y="3637495"/>
            <a:ext cx="1971185" cy="153441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82" name="Rectangle à coins arrondis 4">
            <a:extLst>
              <a:ext uri="{FF2B5EF4-FFF2-40B4-BE49-F238E27FC236}">
                <a16:creationId xmlns:a16="http://schemas.microsoft.com/office/drawing/2014/main" id="{11F23556-3190-448A-97F8-ADF1BD075CB7}"/>
              </a:ext>
            </a:extLst>
          </p:cNvPr>
          <p:cNvSpPr/>
          <p:nvPr/>
        </p:nvSpPr>
        <p:spPr>
          <a:xfrm>
            <a:off x="7603859" y="5174673"/>
            <a:ext cx="2017541" cy="1546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83" name="Rectangle à coins arrondis 4">
            <a:extLst>
              <a:ext uri="{FF2B5EF4-FFF2-40B4-BE49-F238E27FC236}">
                <a16:creationId xmlns:a16="http://schemas.microsoft.com/office/drawing/2014/main" id="{79EEAD13-BA94-434D-9B00-7BAD9F623A76}"/>
              </a:ext>
            </a:extLst>
          </p:cNvPr>
          <p:cNvSpPr/>
          <p:nvPr/>
        </p:nvSpPr>
        <p:spPr>
          <a:xfrm>
            <a:off x="9576478" y="5134119"/>
            <a:ext cx="1985285" cy="158028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 fourchette</a:t>
            </a:r>
          </a:p>
          <a:p>
            <a:pPr algn="ctr"/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14h-17h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BFC5AEB5-0468-4D64-BD99-4FE817FD8198}"/>
              </a:ext>
            </a:extLst>
          </p:cNvPr>
          <p:cNvSpPr txBox="1"/>
          <p:nvPr/>
        </p:nvSpPr>
        <p:spPr>
          <a:xfrm>
            <a:off x="7338818" y="3836756"/>
            <a:ext cx="2495082" cy="129736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Morning Déj’</a:t>
            </a:r>
          </a:p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« spécial petit</a:t>
            </a:r>
          </a:p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déjeuner »</a:t>
            </a:r>
          </a:p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10h-12h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7506EDD7-8028-4BF9-9852-88210F557BAD}"/>
              </a:ext>
            </a:extLst>
          </p:cNvPr>
          <p:cNvSpPr txBox="1"/>
          <p:nvPr/>
        </p:nvSpPr>
        <p:spPr>
          <a:xfrm>
            <a:off x="7439644" y="5335607"/>
            <a:ext cx="2345988" cy="129736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Atelier cuisine</a:t>
            </a:r>
          </a:p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« spécial goûter »</a:t>
            </a:r>
          </a:p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14h-17h </a:t>
            </a:r>
          </a:p>
          <a:p>
            <a:pPr algn="ctr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avec coin arrondi du même côté 5">
            <a:extLst>
              <a:ext uri="{FF2B5EF4-FFF2-40B4-BE49-F238E27FC236}">
                <a16:creationId xmlns:a16="http://schemas.microsoft.com/office/drawing/2014/main" id="{3A32186E-C759-47F1-92D2-6EB73A30185E}"/>
              </a:ext>
            </a:extLst>
          </p:cNvPr>
          <p:cNvSpPr/>
          <p:nvPr/>
        </p:nvSpPr>
        <p:spPr>
          <a:xfrm>
            <a:off x="1660901" y="7042520"/>
            <a:ext cx="2000588" cy="822426"/>
          </a:xfrm>
          <a:prstGeom prst="round2SameRect">
            <a:avLst>
              <a:gd name="adj1" fmla="val 30783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 dirty="0"/>
          </a:p>
        </p:txBody>
      </p:sp>
      <p:sp>
        <p:nvSpPr>
          <p:cNvPr id="86" name="22">
            <a:extLst>
              <a:ext uri="{FF2B5EF4-FFF2-40B4-BE49-F238E27FC236}">
                <a16:creationId xmlns:a16="http://schemas.microsoft.com/office/drawing/2014/main" id="{D7AFBEB3-B3C8-403F-A288-13532141B8A4}"/>
              </a:ext>
            </a:extLst>
          </p:cNvPr>
          <p:cNvSpPr txBox="1"/>
          <p:nvPr/>
        </p:nvSpPr>
        <p:spPr>
          <a:xfrm>
            <a:off x="1524229" y="7183900"/>
            <a:ext cx="2240924" cy="546053"/>
          </a:xfrm>
          <a:prstGeom prst="rect">
            <a:avLst/>
          </a:prstGeom>
          <a:noFill/>
          <a:ln w="3175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2808" tIns="32808" rIns="32808" bIns="32808" anchor="ctr">
            <a:normAutofit/>
          </a:bodyPr>
          <a:lstStyle>
            <a:lvl1pPr defTabSz="1273639">
              <a:spcBef>
                <a:spcPts val="9100"/>
              </a:spcBef>
              <a:defRPr sz="28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Lundi 31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à coins arrondis 4">
            <a:extLst>
              <a:ext uri="{FF2B5EF4-FFF2-40B4-BE49-F238E27FC236}">
                <a16:creationId xmlns:a16="http://schemas.microsoft.com/office/drawing/2014/main" id="{84AB5DA1-E460-4D98-9D9A-AD2D98323D99}"/>
              </a:ext>
            </a:extLst>
          </p:cNvPr>
          <p:cNvSpPr/>
          <p:nvPr/>
        </p:nvSpPr>
        <p:spPr>
          <a:xfrm>
            <a:off x="1683618" y="7898965"/>
            <a:ext cx="1961367" cy="301690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90" name="Rectangle à coins arrondis 4">
            <a:extLst>
              <a:ext uri="{FF2B5EF4-FFF2-40B4-BE49-F238E27FC236}">
                <a16:creationId xmlns:a16="http://schemas.microsoft.com/office/drawing/2014/main" id="{DEFB70EE-A120-4823-89CF-E78A4F1032FC}"/>
              </a:ext>
            </a:extLst>
          </p:cNvPr>
          <p:cNvSpPr/>
          <p:nvPr/>
        </p:nvSpPr>
        <p:spPr>
          <a:xfrm>
            <a:off x="1661673" y="9347755"/>
            <a:ext cx="2016806" cy="160443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94" name="Rectangle avec coin arrondi du même côté 5">
            <a:extLst>
              <a:ext uri="{FF2B5EF4-FFF2-40B4-BE49-F238E27FC236}">
                <a16:creationId xmlns:a16="http://schemas.microsoft.com/office/drawing/2014/main" id="{B8D38C47-72D3-43EA-9D20-5679CBAF8D17}"/>
              </a:ext>
            </a:extLst>
          </p:cNvPr>
          <p:cNvSpPr/>
          <p:nvPr/>
        </p:nvSpPr>
        <p:spPr>
          <a:xfrm>
            <a:off x="3671883" y="7029132"/>
            <a:ext cx="1960791" cy="822426"/>
          </a:xfrm>
          <a:prstGeom prst="round2SameRect">
            <a:avLst>
              <a:gd name="adj1" fmla="val 30783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 dirty="0"/>
          </a:p>
        </p:txBody>
      </p:sp>
      <p:sp>
        <p:nvSpPr>
          <p:cNvPr id="95" name="22">
            <a:extLst>
              <a:ext uri="{FF2B5EF4-FFF2-40B4-BE49-F238E27FC236}">
                <a16:creationId xmlns:a16="http://schemas.microsoft.com/office/drawing/2014/main" id="{CB5C41F3-FD4D-4695-BF8A-1ADB57EBB4AF}"/>
              </a:ext>
            </a:extLst>
          </p:cNvPr>
          <p:cNvSpPr txBox="1"/>
          <p:nvPr/>
        </p:nvSpPr>
        <p:spPr>
          <a:xfrm>
            <a:off x="3483577" y="7188254"/>
            <a:ext cx="2240924" cy="546053"/>
          </a:xfrm>
          <a:prstGeom prst="rect">
            <a:avLst/>
          </a:prstGeom>
          <a:noFill/>
          <a:ln w="3175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2808" tIns="32808" rIns="32808" bIns="32808" anchor="ctr">
            <a:normAutofit/>
          </a:bodyPr>
          <a:lstStyle>
            <a:lvl1pPr defTabSz="1273639">
              <a:spcBef>
                <a:spcPts val="9100"/>
              </a:spcBef>
              <a:defRPr sz="28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Mardi 1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avec coin arrondi du même côté 5">
            <a:extLst>
              <a:ext uri="{FF2B5EF4-FFF2-40B4-BE49-F238E27FC236}">
                <a16:creationId xmlns:a16="http://schemas.microsoft.com/office/drawing/2014/main" id="{69833EA2-EFFF-462D-969A-3510FD1CCD0D}"/>
              </a:ext>
            </a:extLst>
          </p:cNvPr>
          <p:cNvSpPr/>
          <p:nvPr/>
        </p:nvSpPr>
        <p:spPr>
          <a:xfrm>
            <a:off x="5656703" y="7023899"/>
            <a:ext cx="1960791" cy="822426"/>
          </a:xfrm>
          <a:prstGeom prst="round2SameRect">
            <a:avLst>
              <a:gd name="adj1" fmla="val 30783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 dirty="0"/>
          </a:p>
        </p:txBody>
      </p:sp>
      <p:sp>
        <p:nvSpPr>
          <p:cNvPr id="97" name="22">
            <a:extLst>
              <a:ext uri="{FF2B5EF4-FFF2-40B4-BE49-F238E27FC236}">
                <a16:creationId xmlns:a16="http://schemas.microsoft.com/office/drawing/2014/main" id="{1170E386-28D4-469A-AADB-60696B428F96}"/>
              </a:ext>
            </a:extLst>
          </p:cNvPr>
          <p:cNvSpPr txBox="1"/>
          <p:nvPr/>
        </p:nvSpPr>
        <p:spPr>
          <a:xfrm>
            <a:off x="5549982" y="7215854"/>
            <a:ext cx="2240924" cy="546053"/>
          </a:xfrm>
          <a:prstGeom prst="rect">
            <a:avLst/>
          </a:prstGeom>
          <a:noFill/>
          <a:ln w="3175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2808" tIns="32808" rIns="32808" bIns="32808" anchor="ctr">
            <a:normAutofit/>
          </a:bodyPr>
          <a:lstStyle>
            <a:lvl1pPr defTabSz="1273639">
              <a:spcBef>
                <a:spcPts val="9100"/>
              </a:spcBef>
              <a:defRPr sz="28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Mercredi 2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ectangle avec coin arrondi du même côté 5">
            <a:extLst>
              <a:ext uri="{FF2B5EF4-FFF2-40B4-BE49-F238E27FC236}">
                <a16:creationId xmlns:a16="http://schemas.microsoft.com/office/drawing/2014/main" id="{D0F467FC-AED9-4565-BF32-EDF4742552B3}"/>
              </a:ext>
            </a:extLst>
          </p:cNvPr>
          <p:cNvSpPr/>
          <p:nvPr/>
        </p:nvSpPr>
        <p:spPr>
          <a:xfrm>
            <a:off x="7639606" y="7024720"/>
            <a:ext cx="1960791" cy="822426"/>
          </a:xfrm>
          <a:prstGeom prst="round2SameRect">
            <a:avLst>
              <a:gd name="adj1" fmla="val 30783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 dirty="0"/>
          </a:p>
        </p:txBody>
      </p:sp>
      <p:sp>
        <p:nvSpPr>
          <p:cNvPr id="99" name="Rectangle avec coin arrondi du même côté 5">
            <a:extLst>
              <a:ext uri="{FF2B5EF4-FFF2-40B4-BE49-F238E27FC236}">
                <a16:creationId xmlns:a16="http://schemas.microsoft.com/office/drawing/2014/main" id="{8C96E9F1-6F61-47E6-8ACA-AF76E7BB408E}"/>
              </a:ext>
            </a:extLst>
          </p:cNvPr>
          <p:cNvSpPr/>
          <p:nvPr/>
        </p:nvSpPr>
        <p:spPr>
          <a:xfrm>
            <a:off x="9617393" y="7004295"/>
            <a:ext cx="1960791" cy="822426"/>
          </a:xfrm>
          <a:prstGeom prst="round2SameRect">
            <a:avLst>
              <a:gd name="adj1" fmla="val 30783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 dirty="0"/>
          </a:p>
        </p:txBody>
      </p:sp>
      <p:sp>
        <p:nvSpPr>
          <p:cNvPr id="100" name="22">
            <a:extLst>
              <a:ext uri="{FF2B5EF4-FFF2-40B4-BE49-F238E27FC236}">
                <a16:creationId xmlns:a16="http://schemas.microsoft.com/office/drawing/2014/main" id="{C24E62AD-95D7-464F-9AA0-B577D7C0B06D}"/>
              </a:ext>
            </a:extLst>
          </p:cNvPr>
          <p:cNvSpPr txBox="1"/>
          <p:nvPr/>
        </p:nvSpPr>
        <p:spPr>
          <a:xfrm>
            <a:off x="7392818" y="7180706"/>
            <a:ext cx="2240924" cy="546053"/>
          </a:xfrm>
          <a:prstGeom prst="rect">
            <a:avLst/>
          </a:prstGeom>
          <a:noFill/>
          <a:ln w="3175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2808" tIns="32808" rIns="32808" bIns="32808" anchor="ctr">
            <a:normAutofit/>
          </a:bodyPr>
          <a:lstStyle>
            <a:lvl1pPr defTabSz="1273639">
              <a:spcBef>
                <a:spcPts val="9100"/>
              </a:spcBef>
              <a:defRPr sz="28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Jeudi 3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22">
            <a:extLst>
              <a:ext uri="{FF2B5EF4-FFF2-40B4-BE49-F238E27FC236}">
                <a16:creationId xmlns:a16="http://schemas.microsoft.com/office/drawing/2014/main" id="{3C88AB34-6C4B-46A2-9157-E5FC4DCD3017}"/>
              </a:ext>
            </a:extLst>
          </p:cNvPr>
          <p:cNvSpPr txBox="1"/>
          <p:nvPr/>
        </p:nvSpPr>
        <p:spPr>
          <a:xfrm>
            <a:off x="9712837" y="7158340"/>
            <a:ext cx="2240924" cy="546053"/>
          </a:xfrm>
          <a:prstGeom prst="rect">
            <a:avLst/>
          </a:prstGeom>
          <a:noFill/>
          <a:ln w="3175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2808" tIns="32808" rIns="32808" bIns="32808" anchor="ctr">
            <a:normAutofit/>
          </a:bodyPr>
          <a:lstStyle>
            <a:lvl1pPr defTabSz="1273639">
              <a:spcBef>
                <a:spcPts val="9100"/>
              </a:spcBef>
              <a:defRPr sz="28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Vendredi 4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Rectangle à coins arrondis 4">
            <a:extLst>
              <a:ext uri="{FF2B5EF4-FFF2-40B4-BE49-F238E27FC236}">
                <a16:creationId xmlns:a16="http://schemas.microsoft.com/office/drawing/2014/main" id="{AF05F962-9632-42C4-BE91-09A9D178C603}"/>
              </a:ext>
            </a:extLst>
          </p:cNvPr>
          <p:cNvSpPr/>
          <p:nvPr/>
        </p:nvSpPr>
        <p:spPr>
          <a:xfrm>
            <a:off x="3644866" y="7835549"/>
            <a:ext cx="1967905" cy="311440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04" name="Rectangle à coins arrondis 4">
            <a:extLst>
              <a:ext uri="{FF2B5EF4-FFF2-40B4-BE49-F238E27FC236}">
                <a16:creationId xmlns:a16="http://schemas.microsoft.com/office/drawing/2014/main" id="{E179E239-4AA7-4660-91B5-AAD0C0B1E320}"/>
              </a:ext>
            </a:extLst>
          </p:cNvPr>
          <p:cNvSpPr/>
          <p:nvPr/>
        </p:nvSpPr>
        <p:spPr>
          <a:xfrm>
            <a:off x="7700583" y="7834004"/>
            <a:ext cx="1993346" cy="150209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05" name="Rectangle à coins arrondis 4">
            <a:extLst>
              <a:ext uri="{FF2B5EF4-FFF2-40B4-BE49-F238E27FC236}">
                <a16:creationId xmlns:a16="http://schemas.microsoft.com/office/drawing/2014/main" id="{4E6CA1D6-3E62-4B79-9E56-DA43D9962478}"/>
              </a:ext>
            </a:extLst>
          </p:cNvPr>
          <p:cNvSpPr/>
          <p:nvPr/>
        </p:nvSpPr>
        <p:spPr>
          <a:xfrm>
            <a:off x="7635278" y="9336100"/>
            <a:ext cx="1959123" cy="164292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10" name="Rectangle à coins arrondis 16">
            <a:extLst>
              <a:ext uri="{FF2B5EF4-FFF2-40B4-BE49-F238E27FC236}">
                <a16:creationId xmlns:a16="http://schemas.microsoft.com/office/drawing/2014/main" id="{FD519A6A-F3C8-4A62-912A-6442DF07BF89}"/>
              </a:ext>
            </a:extLst>
          </p:cNvPr>
          <p:cNvSpPr/>
          <p:nvPr/>
        </p:nvSpPr>
        <p:spPr>
          <a:xfrm rot="16200000">
            <a:off x="-668370" y="8668902"/>
            <a:ext cx="3102675" cy="1534313"/>
          </a:xfrm>
          <a:prstGeom prst="round2SameRect">
            <a:avLst>
              <a:gd name="adj1" fmla="val 23702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 dirty="0"/>
          </a:p>
        </p:txBody>
      </p:sp>
      <p:sp>
        <p:nvSpPr>
          <p:cNvPr id="87" name="Rectangle à coins arrondis 4">
            <a:extLst>
              <a:ext uri="{FF2B5EF4-FFF2-40B4-BE49-F238E27FC236}">
                <a16:creationId xmlns:a16="http://schemas.microsoft.com/office/drawing/2014/main" id="{AAD34B39-7E8F-43CD-9D96-C2287BFDFDF8}"/>
              </a:ext>
            </a:extLst>
          </p:cNvPr>
          <p:cNvSpPr/>
          <p:nvPr/>
        </p:nvSpPr>
        <p:spPr>
          <a:xfrm>
            <a:off x="181449" y="8074913"/>
            <a:ext cx="1369335" cy="118988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Matinée</a:t>
            </a:r>
          </a:p>
        </p:txBody>
      </p:sp>
      <p:sp>
        <p:nvSpPr>
          <p:cNvPr id="88" name="Rectangle à coins arrondis 4">
            <a:extLst>
              <a:ext uri="{FF2B5EF4-FFF2-40B4-BE49-F238E27FC236}">
                <a16:creationId xmlns:a16="http://schemas.microsoft.com/office/drawing/2014/main" id="{6B104A4C-58A7-42A1-B4E3-F4A8A3912B91}"/>
              </a:ext>
            </a:extLst>
          </p:cNvPr>
          <p:cNvSpPr/>
          <p:nvPr/>
        </p:nvSpPr>
        <p:spPr>
          <a:xfrm>
            <a:off x="111645" y="9703956"/>
            <a:ext cx="1446058" cy="118988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Après-midi</a:t>
            </a:r>
          </a:p>
        </p:txBody>
      </p: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8CCA31DC-E76A-44C3-8B48-70490DA3CA99}"/>
              </a:ext>
            </a:extLst>
          </p:cNvPr>
          <p:cNvCxnSpPr>
            <a:cxnSpLocks/>
          </p:cNvCxnSpPr>
          <p:nvPr/>
        </p:nvCxnSpPr>
        <p:spPr>
          <a:xfrm flipH="1">
            <a:off x="111649" y="9381458"/>
            <a:ext cx="1559803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>
            <a:extLst>
              <a:ext uri="{FF2B5EF4-FFF2-40B4-BE49-F238E27FC236}">
                <a16:creationId xmlns:a16="http://schemas.microsoft.com/office/drawing/2014/main" id="{CE36127B-66E7-4735-B3AB-7ECAEFD49A69}"/>
              </a:ext>
            </a:extLst>
          </p:cNvPr>
          <p:cNvSpPr txBox="1"/>
          <p:nvPr/>
        </p:nvSpPr>
        <p:spPr>
          <a:xfrm>
            <a:off x="1366613" y="9350172"/>
            <a:ext cx="2615736" cy="160514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Atelier </a:t>
            </a:r>
          </a:p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Confection</a:t>
            </a:r>
          </a:p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 bonbons </a:t>
            </a:r>
          </a:p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et atelier créatif</a:t>
            </a:r>
          </a:p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14h-17h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AE300840-6F32-40D5-BC68-631BFA2E7630}"/>
              </a:ext>
            </a:extLst>
          </p:cNvPr>
          <p:cNvSpPr txBox="1"/>
          <p:nvPr/>
        </p:nvSpPr>
        <p:spPr>
          <a:xfrm>
            <a:off x="7583042" y="9460177"/>
            <a:ext cx="1924310" cy="129736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Equitation</a:t>
            </a:r>
          </a:p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13h30-18h</a:t>
            </a:r>
          </a:p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5€</a:t>
            </a:r>
          </a:p>
        </p:txBody>
      </p:sp>
      <p:sp>
        <p:nvSpPr>
          <p:cNvPr id="112" name="Rectangle à coins arrondis 4">
            <a:extLst>
              <a:ext uri="{FF2B5EF4-FFF2-40B4-BE49-F238E27FC236}">
                <a16:creationId xmlns:a16="http://schemas.microsoft.com/office/drawing/2014/main" id="{A5C143E9-A142-4AC6-BFCA-D3A68917EC35}"/>
              </a:ext>
            </a:extLst>
          </p:cNvPr>
          <p:cNvSpPr/>
          <p:nvPr/>
        </p:nvSpPr>
        <p:spPr>
          <a:xfrm>
            <a:off x="5632675" y="10949952"/>
            <a:ext cx="1984820" cy="15580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Soirée 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Ciné popcorn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19h-23h</a:t>
            </a:r>
          </a:p>
        </p:txBody>
      </p:sp>
      <p:sp>
        <p:nvSpPr>
          <p:cNvPr id="113" name="Rectangle à coins arrondis 4">
            <a:extLst>
              <a:ext uri="{FF2B5EF4-FFF2-40B4-BE49-F238E27FC236}">
                <a16:creationId xmlns:a16="http://schemas.microsoft.com/office/drawing/2014/main" id="{3B5062FA-A2B7-4903-A2DE-D9BE81E23E93}"/>
              </a:ext>
            </a:extLst>
          </p:cNvPr>
          <p:cNvSpPr/>
          <p:nvPr/>
        </p:nvSpPr>
        <p:spPr>
          <a:xfrm>
            <a:off x="9608041" y="7816124"/>
            <a:ext cx="1929660" cy="317127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 du </a:t>
            </a:r>
            <a:r>
              <a:rPr 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Mathou</a:t>
            </a:r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Randonnée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les ânes</a:t>
            </a:r>
          </a:p>
          <a:p>
            <a:pPr algn="ctr"/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2€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39AEF8D-C520-1708-93CA-AD9D58112642}"/>
              </a:ext>
            </a:extLst>
          </p:cNvPr>
          <p:cNvSpPr txBox="1"/>
          <p:nvPr/>
        </p:nvSpPr>
        <p:spPr>
          <a:xfrm>
            <a:off x="4137928" y="9027427"/>
            <a:ext cx="2050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badi" panose="020B0604020104020204" pitchFamily="34" charset="0"/>
              </a:rPr>
              <a:t>FERIE</a:t>
            </a:r>
          </a:p>
        </p:txBody>
      </p:sp>
      <p:sp>
        <p:nvSpPr>
          <p:cNvPr id="13" name="Rectangle à coins arrondis 4">
            <a:extLst>
              <a:ext uri="{FF2B5EF4-FFF2-40B4-BE49-F238E27FC236}">
                <a16:creationId xmlns:a16="http://schemas.microsoft.com/office/drawing/2014/main" id="{2F61E306-C20A-B1CC-814E-526CCDA1A28D}"/>
              </a:ext>
            </a:extLst>
          </p:cNvPr>
          <p:cNvSpPr/>
          <p:nvPr/>
        </p:nvSpPr>
        <p:spPr>
          <a:xfrm>
            <a:off x="5606923" y="9336100"/>
            <a:ext cx="2010571" cy="162099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Danse en famille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14h-16h</a:t>
            </a:r>
          </a:p>
        </p:txBody>
      </p:sp>
      <p:sp>
        <p:nvSpPr>
          <p:cNvPr id="12" name="Rectangle à coins arrondis 4">
            <a:extLst>
              <a:ext uri="{FF2B5EF4-FFF2-40B4-BE49-F238E27FC236}">
                <a16:creationId xmlns:a16="http://schemas.microsoft.com/office/drawing/2014/main" id="{99B9CA35-BCEB-3FA6-8056-FE01B412DCDB}"/>
              </a:ext>
            </a:extLst>
          </p:cNvPr>
          <p:cNvSpPr/>
          <p:nvPr/>
        </p:nvSpPr>
        <p:spPr>
          <a:xfrm>
            <a:off x="9584702" y="3637493"/>
            <a:ext cx="1969556" cy="154907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31ECDC1-2C3F-EAEE-E266-30D0A966E7AA}"/>
              </a:ext>
            </a:extLst>
          </p:cNvPr>
          <p:cNvSpPr txBox="1"/>
          <p:nvPr/>
        </p:nvSpPr>
        <p:spPr>
          <a:xfrm>
            <a:off x="9591400" y="3929318"/>
            <a:ext cx="2004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Morning Déj’</a:t>
            </a:r>
          </a:p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« spécial menu»</a:t>
            </a:r>
          </a:p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10h-12h</a:t>
            </a:r>
          </a:p>
        </p:txBody>
      </p:sp>
    </p:spTree>
    <p:extLst>
      <p:ext uri="{BB962C8B-B14F-4D97-AF65-F5344CB8AC3E}">
        <p14:creationId xmlns:p14="http://schemas.microsoft.com/office/powerpoint/2010/main" val="3214225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ersonne, groupe, plusieurs&#10;&#10;Description générée automatiquement">
            <a:extLst>
              <a:ext uri="{FF2B5EF4-FFF2-40B4-BE49-F238E27FC236}">
                <a16:creationId xmlns:a16="http://schemas.microsoft.com/office/drawing/2014/main" id="{1BF5DAE6-055E-4D51-BD7D-07CED9B3D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6" name="Rectangle à coins arrondis 9">
            <a:extLst>
              <a:ext uri="{FF2B5EF4-FFF2-40B4-BE49-F238E27FC236}">
                <a16:creationId xmlns:a16="http://schemas.microsoft.com/office/drawing/2014/main" id="{AC640515-A10A-4E59-99B1-BA1AD883900A}"/>
              </a:ext>
            </a:extLst>
          </p:cNvPr>
          <p:cNvSpPr/>
          <p:nvPr/>
        </p:nvSpPr>
        <p:spPr>
          <a:xfrm>
            <a:off x="9046389" y="10290327"/>
            <a:ext cx="2474597" cy="2722573"/>
          </a:xfrm>
          <a:prstGeom prst="roundRect">
            <a:avLst>
              <a:gd name="adj" fmla="val 1391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 dirty="0"/>
          </a:p>
        </p:txBody>
      </p:sp>
      <p:sp>
        <p:nvSpPr>
          <p:cNvPr id="7" name="Rectangle avec coin arrondi du même côté 10">
            <a:extLst>
              <a:ext uri="{FF2B5EF4-FFF2-40B4-BE49-F238E27FC236}">
                <a16:creationId xmlns:a16="http://schemas.microsoft.com/office/drawing/2014/main" id="{300A3560-40D7-4C05-B3B3-AB294101A2F8}"/>
              </a:ext>
            </a:extLst>
          </p:cNvPr>
          <p:cNvSpPr/>
          <p:nvPr/>
        </p:nvSpPr>
        <p:spPr>
          <a:xfrm>
            <a:off x="9046387" y="9853183"/>
            <a:ext cx="2474597" cy="655232"/>
          </a:xfrm>
          <a:prstGeom prst="round2SameRect">
            <a:avLst>
              <a:gd name="adj1" fmla="val 42498"/>
              <a:gd name="adj2" fmla="val 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9940C20-C87D-4DBA-B2D9-2CBEF6788517}"/>
              </a:ext>
            </a:extLst>
          </p:cNvPr>
          <p:cNvSpPr txBox="1"/>
          <p:nvPr/>
        </p:nvSpPr>
        <p:spPr>
          <a:xfrm>
            <a:off x="8375371" y="10056985"/>
            <a:ext cx="3816627" cy="37403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algn="ctr" defTabSz="1340639" hangingPunct="0"/>
            <a:r>
              <a:rPr lang="fr-FR" sz="20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Adhésion annuelle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2BAB340-112F-423F-81B6-C30FD9B2E5FA}"/>
              </a:ext>
            </a:extLst>
          </p:cNvPr>
          <p:cNvSpPr txBox="1"/>
          <p:nvPr/>
        </p:nvSpPr>
        <p:spPr>
          <a:xfrm>
            <a:off x="8375373" y="11103527"/>
            <a:ext cx="3816627" cy="154358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algn="ctr" defTabSz="1340639" hangingPunct="0"/>
            <a:r>
              <a:rPr lang="fr-FR" sz="24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5€/personne</a:t>
            </a:r>
          </a:p>
          <a:p>
            <a:pPr algn="ctr" defTabSz="1340639" hangingPunct="0"/>
            <a:r>
              <a:rPr lang="fr-FR" sz="24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 supplément</a:t>
            </a:r>
            <a:br>
              <a:rPr lang="fr-FR" sz="24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fr-FR" sz="24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 demandé </a:t>
            </a:r>
            <a:br>
              <a:rPr lang="fr-FR" sz="24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fr-FR" sz="24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pour les sorties.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F4E79A3-A138-4AE4-8839-BC80235DF9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4" t="15428" r="12409" b="24363"/>
          <a:stretch/>
        </p:blipFill>
        <p:spPr>
          <a:xfrm>
            <a:off x="1026604" y="9393362"/>
            <a:ext cx="5711093" cy="345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E28D686-0029-50E2-936C-7C99A8B3C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64"/>
          <a:stretch/>
        </p:blipFill>
        <p:spPr>
          <a:xfrm>
            <a:off x="-11935" y="13262262"/>
            <a:ext cx="12203935" cy="299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762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582</TotalTime>
  <Words>430</Words>
  <Application>Microsoft Office PowerPoint</Application>
  <PresentationFormat>Personnalisé</PresentationFormat>
  <Paragraphs>194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Abadi</vt:lpstr>
      <vt:lpstr>Arial</vt:lpstr>
      <vt:lpstr>Calibri</vt:lpstr>
      <vt:lpstr>Calibri Light</vt:lpstr>
      <vt:lpstr>Helvetica Neue</vt:lpstr>
      <vt:lpstr>Helvetica Neue Medium</vt:lpstr>
      <vt:lpstr>Open Sans</vt:lpstr>
      <vt:lpstr>Thème Office</vt:lpstr>
      <vt:lpstr>Présentation PowerPoint</vt:lpstr>
      <vt:lpstr> 11-17 ans</vt:lpstr>
      <vt:lpstr>Habitants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Key.D Le PHOENIX</dc:creator>
  <cp:lastModifiedBy>Contact Association AL2E</cp:lastModifiedBy>
  <cp:revision>46</cp:revision>
  <cp:lastPrinted>2022-10-14T12:36:46Z</cp:lastPrinted>
  <dcterms:created xsi:type="dcterms:W3CDTF">2022-03-30T07:45:24Z</dcterms:created>
  <dcterms:modified xsi:type="dcterms:W3CDTF">2022-10-14T15:08:37Z</dcterms:modified>
</cp:coreProperties>
</file>