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5748000" cy="222758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3406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13406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13406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13406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13406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13406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13406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13406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13406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3"/>
    <p:restoredTop sz="94679"/>
  </p:normalViewPr>
  <p:slideViewPr>
    <p:cSldViewPr snapToGrid="0" snapToObjects="1">
      <p:cViewPr varScale="1">
        <p:scale>
          <a:sx n="32" d="100"/>
          <a:sy n="32" d="100"/>
        </p:scale>
        <p:origin x="284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55B5EFE-0CDF-C246-B639-D4C3467B6D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B013A1-8E53-0249-A41F-AC1DB5C705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C0367-455E-7E47-B13A-0B75723A2221}" type="datetimeFigureOut">
              <a:rPr lang="fr-FR" smtClean="0"/>
              <a:t>01/07/2020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9A9810-4812-0A48-AF73-A367B58DCC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1911139-3703-DC48-AD9C-4277835497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B4696-4F88-0D4E-B7A3-B1AFD4190D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751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u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lanning mo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1227C4D-ACC7-654C-9A5F-7C4CED62E9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748000" cy="22275800"/>
          </a:xfrm>
          <a:prstGeom prst="rect">
            <a:avLst/>
          </a:prstGeom>
        </p:spPr>
      </p:pic>
      <p:sp>
        <p:nvSpPr>
          <p:cNvPr id="5" name="Texte du titre">
            <a:extLst>
              <a:ext uri="{FF2B5EF4-FFF2-40B4-BE49-F238E27FC236}">
                <a16:creationId xmlns:a16="http://schemas.microsoft.com/office/drawing/2014/main" id="{B14EB07F-4F94-6B47-AF4F-7AA4EB31DC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59868" y="1166096"/>
            <a:ext cx="13566246" cy="1476376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rPr dirty="0" err="1"/>
              <a:t>Texte</a:t>
            </a:r>
            <a:r>
              <a:rPr dirty="0"/>
              <a:t> du </a:t>
            </a:r>
            <a:r>
              <a:rPr dirty="0" err="1"/>
              <a:t>titre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067642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lanning mo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C810E92-4C58-3E41-AF61-D61D5BFEB4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748000" cy="22275800"/>
          </a:xfrm>
          <a:prstGeom prst="rect">
            <a:avLst/>
          </a:prstGeom>
        </p:spPr>
      </p:pic>
      <p:sp>
        <p:nvSpPr>
          <p:cNvPr id="5" name="Texte du titre">
            <a:extLst>
              <a:ext uri="{FF2B5EF4-FFF2-40B4-BE49-F238E27FC236}">
                <a16:creationId xmlns:a16="http://schemas.microsoft.com/office/drawing/2014/main" id="{B14EB07F-4F94-6B47-AF4F-7AA4EB31DC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59868" y="1166096"/>
            <a:ext cx="13566246" cy="1476376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rPr dirty="0" err="1"/>
              <a:t>Texte</a:t>
            </a:r>
            <a:r>
              <a:rPr dirty="0"/>
              <a:t> du </a:t>
            </a:r>
            <a:r>
              <a:rPr dirty="0" err="1"/>
              <a:t>titre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374196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lanning sema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AL2E_Powerpoint-fond-page-planningvacs.jpg" descr="AL2E_Powerpoint-fond-page-planningvac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5748000" cy="22275800"/>
          </a:xfrm>
          <a:prstGeom prst="rect">
            <a:avLst/>
          </a:prstGeom>
          <a:ln w="3175">
            <a:miter lim="400000"/>
          </a:ln>
        </p:spPr>
      </p:pic>
      <p:sp>
        <p:nvSpPr>
          <p:cNvPr id="31" name="Texte du titre"/>
          <p:cNvSpPr txBox="1">
            <a:spLocks noGrp="1"/>
          </p:cNvSpPr>
          <p:nvPr>
            <p:ph type="title"/>
          </p:nvPr>
        </p:nvSpPr>
        <p:spPr>
          <a:xfrm>
            <a:off x="2659868" y="1166096"/>
            <a:ext cx="13566246" cy="1476376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rPr dirty="0" err="1"/>
              <a:t>Texte</a:t>
            </a:r>
            <a:r>
              <a:rPr dirty="0"/>
              <a:t> du </a:t>
            </a:r>
            <a:r>
              <a:rPr dirty="0" err="1"/>
              <a:t>titre</a:t>
            </a:r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L2E_Couv-rapport_A4_V12.jpg" descr="AL2E_Couv-rapport_A4_V1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5748000" cy="22275800"/>
          </a:xfrm>
          <a:prstGeom prst="rect">
            <a:avLst/>
          </a:prstGeom>
          <a:ln w="3175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1" r:id="rId4"/>
  </p:sldLayoutIdLst>
  <p:transition spd="med"/>
  <p:txStyles>
    <p:titleStyle>
      <a:lvl1pPr marL="0" marR="0" indent="0" algn="l" defTabSz="13406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l" defTabSz="13406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l" defTabSz="13406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l" defTabSz="13406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l" defTabSz="13406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l" defTabSz="13406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l" defTabSz="13406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l" defTabSz="13406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l" defTabSz="13406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1005416" marR="0" indent="-1005416" algn="l" defTabSz="1340673" rtl="0" latinLnBrk="0">
        <a:lnSpc>
          <a:spcPct val="100000"/>
        </a:lnSpc>
        <a:spcBef>
          <a:spcPts val="9500"/>
        </a:spcBef>
        <a:spcAft>
          <a:spcPts val="0"/>
        </a:spcAft>
        <a:buClrTx/>
        <a:buSzPct val="125000"/>
        <a:buFontTx/>
        <a:buChar char="•"/>
        <a:tabLst/>
        <a:defRPr sz="7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640416" marR="0" indent="-1005416" algn="l" defTabSz="1340673" rtl="0" latinLnBrk="0">
        <a:lnSpc>
          <a:spcPct val="100000"/>
        </a:lnSpc>
        <a:spcBef>
          <a:spcPts val="9500"/>
        </a:spcBef>
        <a:spcAft>
          <a:spcPts val="0"/>
        </a:spcAft>
        <a:buClrTx/>
        <a:buSzPct val="125000"/>
        <a:buFontTx/>
        <a:buChar char="•"/>
        <a:tabLst/>
        <a:defRPr sz="7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2275416" marR="0" indent="-1005416" algn="l" defTabSz="1340673" rtl="0" latinLnBrk="0">
        <a:lnSpc>
          <a:spcPct val="100000"/>
        </a:lnSpc>
        <a:spcBef>
          <a:spcPts val="9500"/>
        </a:spcBef>
        <a:spcAft>
          <a:spcPts val="0"/>
        </a:spcAft>
        <a:buClrTx/>
        <a:buSzPct val="125000"/>
        <a:buFontTx/>
        <a:buChar char="•"/>
        <a:tabLst/>
        <a:defRPr sz="7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910416" marR="0" indent="-1005416" algn="l" defTabSz="1340673" rtl="0" latinLnBrk="0">
        <a:lnSpc>
          <a:spcPct val="100000"/>
        </a:lnSpc>
        <a:spcBef>
          <a:spcPts val="9500"/>
        </a:spcBef>
        <a:spcAft>
          <a:spcPts val="0"/>
        </a:spcAft>
        <a:buClrTx/>
        <a:buSzPct val="125000"/>
        <a:buFontTx/>
        <a:buChar char="•"/>
        <a:tabLst/>
        <a:defRPr sz="7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545416" marR="0" indent="-1005416" algn="l" defTabSz="1340673" rtl="0" latinLnBrk="0">
        <a:lnSpc>
          <a:spcPct val="100000"/>
        </a:lnSpc>
        <a:spcBef>
          <a:spcPts val="9500"/>
        </a:spcBef>
        <a:spcAft>
          <a:spcPts val="0"/>
        </a:spcAft>
        <a:buClrTx/>
        <a:buSzPct val="125000"/>
        <a:buFontTx/>
        <a:buChar char="•"/>
        <a:tabLst/>
        <a:defRPr sz="7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4180416" marR="0" indent="-1005416" algn="l" defTabSz="1340673" rtl="0" latinLnBrk="0">
        <a:lnSpc>
          <a:spcPct val="100000"/>
        </a:lnSpc>
        <a:spcBef>
          <a:spcPts val="9500"/>
        </a:spcBef>
        <a:spcAft>
          <a:spcPts val="0"/>
        </a:spcAft>
        <a:buClrTx/>
        <a:buSzPct val="125000"/>
        <a:buFontTx/>
        <a:buChar char="•"/>
        <a:tabLst/>
        <a:defRPr sz="7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815416" marR="0" indent="-1005416" algn="l" defTabSz="1340673" rtl="0" latinLnBrk="0">
        <a:lnSpc>
          <a:spcPct val="100000"/>
        </a:lnSpc>
        <a:spcBef>
          <a:spcPts val="9500"/>
        </a:spcBef>
        <a:spcAft>
          <a:spcPts val="0"/>
        </a:spcAft>
        <a:buClrTx/>
        <a:buSzPct val="125000"/>
        <a:buFontTx/>
        <a:buChar char="•"/>
        <a:tabLst/>
        <a:defRPr sz="7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450416" marR="0" indent="-1005416" algn="l" defTabSz="1340673" rtl="0" latinLnBrk="0">
        <a:lnSpc>
          <a:spcPct val="100000"/>
        </a:lnSpc>
        <a:spcBef>
          <a:spcPts val="9500"/>
        </a:spcBef>
        <a:spcAft>
          <a:spcPts val="0"/>
        </a:spcAft>
        <a:buClrTx/>
        <a:buSzPct val="125000"/>
        <a:buFontTx/>
        <a:buChar char="•"/>
        <a:tabLst/>
        <a:defRPr sz="7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6085416" marR="0" indent="-1005416" algn="l" defTabSz="1340673" rtl="0" latinLnBrk="0">
        <a:lnSpc>
          <a:spcPct val="100000"/>
        </a:lnSpc>
        <a:spcBef>
          <a:spcPts val="9500"/>
        </a:spcBef>
        <a:spcAft>
          <a:spcPts val="0"/>
        </a:spcAft>
        <a:buClrTx/>
        <a:buSzPct val="125000"/>
        <a:buFontTx/>
        <a:buChar char="•"/>
        <a:tabLst/>
        <a:defRPr sz="7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134067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134067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134067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134067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134067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134067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134067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134067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134067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ontact@al2e.fr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nning jeunesse">
            <a:extLst>
              <a:ext uri="{FF2B5EF4-FFF2-40B4-BE49-F238E27FC236}">
                <a16:creationId xmlns:a16="http://schemas.microsoft.com/office/drawing/2014/main" id="{C67EE990-B309-384C-9113-68DF208F7089}"/>
              </a:ext>
            </a:extLst>
          </p:cNvPr>
          <p:cNvSpPr txBox="1"/>
          <p:nvPr/>
        </p:nvSpPr>
        <p:spPr>
          <a:xfrm>
            <a:off x="1090877" y="8347964"/>
            <a:ext cx="13566246" cy="9144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2808" tIns="32808" rIns="32808" bIns="32808" anchor="ctr">
            <a:normAutofit lnSpcReduction="10000"/>
          </a:bodyPr>
          <a:lstStyle>
            <a:lvl1pPr defTabSz="697149">
              <a:defRPr sz="9360"/>
            </a:lvl1pPr>
          </a:lstStyle>
          <a:p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Chères adhérentes, chers adhérents,</a:t>
            </a:r>
          </a:p>
          <a:p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Vous participez tout au long de l'année à des activités et nous vous en remercions.</a:t>
            </a:r>
          </a:p>
          <a:p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Vous avez du temps libre, vous avez envie d’être utile, ou avez des talents créatifs et plus particulièrement pour nous accompagner à d</a:t>
            </a: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</a:rPr>
              <a:t>é</a:t>
            </a: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velopper notre communication, rejoignez nous pour des missions d'aides ponctuelles ou récurrentes.</a:t>
            </a:r>
          </a:p>
          <a:p>
            <a:pPr>
              <a:spcAft>
                <a:spcPts val="0"/>
              </a:spcAft>
            </a:pP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Devenez bénévoles notamment pour la distribution de flyers et autres missions selon vos compétences.</a:t>
            </a:r>
          </a:p>
          <a:p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Vous pouvez prendre contact auprès de l’accueil, soit par mail à </a:t>
            </a:r>
            <a:r>
              <a:rPr lang="fr-FR" sz="3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contact@al2e.fr</a:t>
            </a: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, par téléphone au 02 32 38 54 70.</a:t>
            </a:r>
          </a:p>
          <a:p>
            <a:pPr>
              <a:spcAft>
                <a:spcPts val="0"/>
              </a:spcAft>
            </a:pP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 venir à l’accueil dans nos 2 maisons de quartier : Nétreville 12 rue Duguay Trouin / Clos au Duc : 5 rue Pierre et Marie Curie.</a:t>
            </a:r>
          </a:p>
          <a:p>
            <a:pPr>
              <a:spcAft>
                <a:spcPts val="0"/>
              </a:spcAft>
            </a:pP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Alors…à bientôt.</a:t>
            </a:r>
          </a:p>
          <a:p>
            <a:endParaRPr dirty="0"/>
          </a:p>
        </p:txBody>
      </p:sp>
      <p:sp>
        <p:nvSpPr>
          <p:cNvPr id="4" name="Été 2020">
            <a:extLst>
              <a:ext uri="{FF2B5EF4-FFF2-40B4-BE49-F238E27FC236}">
                <a16:creationId xmlns:a16="http://schemas.microsoft.com/office/drawing/2014/main" id="{739A1B8A-8F50-EA47-AAD6-F9E0105C1913}"/>
              </a:ext>
            </a:extLst>
          </p:cNvPr>
          <p:cNvSpPr txBox="1"/>
          <p:nvPr/>
        </p:nvSpPr>
        <p:spPr>
          <a:xfrm>
            <a:off x="1090877" y="12181776"/>
            <a:ext cx="13566246" cy="14763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2808" tIns="32808" rIns="32808" bIns="32808" anchor="ctr">
            <a:normAutofit/>
          </a:bodyPr>
          <a:lstStyle>
            <a:lvl1pPr>
              <a:defRPr sz="8000" b="0">
                <a:solidFill>
                  <a:srgbClr val="5E5E5E"/>
                </a:solidFill>
              </a:defRPr>
            </a:lvl1pPr>
          </a:lstStyle>
          <a:p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134067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2808" tIns="32808" rIns="32808" bIns="32808" numCol="1" spcCol="38100" rtlCol="0" anchor="ctr">
        <a:spAutoFit/>
      </a:bodyPr>
      <a:lstStyle>
        <a:defPPr marL="0" marR="0" indent="0" algn="ctr" defTabSz="134067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134067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2808" tIns="32808" rIns="32808" bIns="32808" numCol="1" spcCol="38100" rtlCol="0" anchor="ctr">
        <a:spAutoFit/>
      </a:bodyPr>
      <a:lstStyle>
        <a:defPPr marL="0" marR="0" indent="0" algn="ctr" defTabSz="134067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140</Words>
  <Application>Microsoft Office PowerPoint</Application>
  <PresentationFormat>Personnalisé</PresentationFormat>
  <Paragraphs>13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Calibri</vt:lpstr>
      <vt:lpstr>Helvetica Neue</vt:lpstr>
      <vt:lpstr>Helvetica Neue Medium</vt:lpstr>
      <vt:lpstr>White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Netreville</dc:creator>
  <cp:lastModifiedBy>Netreville</cp:lastModifiedBy>
  <cp:revision>7</cp:revision>
  <dcterms:modified xsi:type="dcterms:W3CDTF">2020-07-01T09:38:12Z</dcterms:modified>
</cp:coreProperties>
</file>